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AFC5-8303-4188-8304-70502399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275762-A636-45A2-B6D0-E45F046E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9D0A3-3AD5-41A2-8817-3FE2BFD5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91132-0B4B-454C-819E-3B569BCB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9CF3E-5D79-4931-9911-81C40B9A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0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BF418-16E8-4731-817F-8FADF0C7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CC80F-956B-44C1-BA8C-18DCCE26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A64DF-D29D-4A92-BBCB-F549D399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DA4F8-A246-437C-8C62-CBEF4AA7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2CD3C-DA61-48C1-AE07-1965F9F4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2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337ADF-73B1-4C42-BB2D-43E759B4F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9611F-7F40-45A2-9355-4AD64CB95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0854B-A497-48A2-9518-0B6BDDE3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63C28-CD07-4423-B858-0EC16435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B4068-FBB3-45CB-BE0E-63A4855A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E4298-CFAF-45E3-96EB-3ED37FD8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2E1F8-8797-4A19-978F-F454ABB8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5E0A5-D544-4F8F-82DF-0CE27B96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94F2B-604E-4E91-ABF8-A2AE9DA6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3D37A-12E8-482F-B731-7A3B10A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75A67-10C0-4564-A616-5E6F0BE1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A024A-2980-4F2A-9966-EC9A86FA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B55E1-94B5-4A93-BE2F-FB0E18DD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F6162-74D7-4901-842C-BD99B931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6364-A595-46E0-B5D6-858B0FFA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87CB-AF95-4D9C-975C-140D2927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8D52D-846C-45EB-A42B-29C2F6C3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FE9DE-401E-42A0-B18A-68E6E98E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BC381-F2E2-4D96-9AC5-14101C2F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5DE11-B4A4-431D-B8F8-12C4052C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FAEB3-C408-4A88-AC39-453A2EF4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A3863-8006-47F9-81CB-0B3D184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68CBC-50CC-4A0B-88DD-EA897CB6F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7EB2A-7E7E-4910-85F6-707E3D33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C0499-8CE1-467A-86AF-CDACC868A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8CDAE-AEF0-4649-A925-2808FE077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D4933A-D504-4E53-A1CC-C66EABA9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6F67B-E90A-49E7-914A-E560BC0A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64BA3-819D-403B-A264-07FAF581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D9C1F-F79C-43F0-AAED-F424862C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A85F47-D728-411C-9760-688724F8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17442-827D-4501-8218-79BA6877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F06F3-20A6-4667-B3A3-B035A2DF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8A52B-9F8C-4E05-BAB6-6AF33DD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BBD83-8BAD-46A7-AA35-184D98E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982DE9-77D7-4E4A-B673-E85BB7E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8519-EEDB-45CB-A83E-5C9457DD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D60A6-DA48-402D-B744-1A54FD1F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7139A-3C7D-4E5B-9C14-AA8F3CA0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44450-E60D-4CBA-B1D9-C74DC19A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756E1-5048-41BC-88E7-70251683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FE4BE-EE90-4F19-98C1-D25BE96C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1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6A10C-1293-4D73-A5B4-AEF31273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410A9-46E4-4049-A4AC-C2C2E26DC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3174A-F84B-4299-9947-DA5DE0A1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48C2A-DED3-421B-88BC-1218050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E5D9A-62AC-410C-BC0E-8281BBD5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80CB8-4CDF-4452-A7BD-84656683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77FE2-AAA6-4B91-B396-5DDC2D96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962D8-AF78-42BE-AC57-63399774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5BD2E-4B66-4714-829E-59ED06D70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99-5672-40E6-BC62-AC3E820BAB5A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CE89F-2DB6-47FF-AAFC-3027CF197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93CA1-CBED-41A9-BA24-611C034E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192D-9EAA-4A57-84C9-B9C55FFC4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7243DC-FAA6-4A84-BF12-BC91DA3B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5" y="908523"/>
            <a:ext cx="7629525" cy="3562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74AF75-6AF9-4F88-B51F-93F79FF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00" y="1737198"/>
            <a:ext cx="2298621" cy="24716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9B2D05-791A-4F8C-8E8D-702CF17D6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61" y="1118074"/>
            <a:ext cx="2049137" cy="5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3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2020-11-13T13:15:46Z</dcterms:created>
  <dcterms:modified xsi:type="dcterms:W3CDTF">2020-11-13T13:34:45Z</dcterms:modified>
</cp:coreProperties>
</file>