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27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眉占位符 99329">
            <a:extLst>
              <a:ext uri="{FF2B5EF4-FFF2-40B4-BE49-F238E27FC236}">
                <a16:creationId xmlns:a16="http://schemas.microsoft.com/office/drawing/2014/main" id="{F13B4941-EE3B-4B08-B1F4-7711B1B7AC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9331" name="日期占位符 99330">
            <a:extLst>
              <a:ext uri="{FF2B5EF4-FFF2-40B4-BE49-F238E27FC236}">
                <a16:creationId xmlns:a16="http://schemas.microsoft.com/office/drawing/2014/main" id="{DD4C7625-15C0-4EFB-9E87-021C4DBC7D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幻灯片图像占位符 99331">
            <a:extLst>
              <a:ext uri="{FF2B5EF4-FFF2-40B4-BE49-F238E27FC236}">
                <a16:creationId xmlns:a16="http://schemas.microsoft.com/office/drawing/2014/main" id="{A57B49D8-E978-4689-9A7E-7A6951C81A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99332">
            <a:extLst>
              <a:ext uri="{FF2B5EF4-FFF2-40B4-BE49-F238E27FC236}">
                <a16:creationId xmlns:a16="http://schemas.microsoft.com/office/drawing/2014/main" id="{63775CF2-A052-4047-91D8-E6D45DCA978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334" name="页脚占位符 99333">
            <a:extLst>
              <a:ext uri="{FF2B5EF4-FFF2-40B4-BE49-F238E27FC236}">
                <a16:creationId xmlns:a16="http://schemas.microsoft.com/office/drawing/2014/main" id="{9B317A94-735D-4557-B958-39F12A2E7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9335" name="灯片编号占位符 99334">
            <a:extLst>
              <a:ext uri="{FF2B5EF4-FFF2-40B4-BE49-F238E27FC236}">
                <a16:creationId xmlns:a16="http://schemas.microsoft.com/office/drawing/2014/main" id="{CAE31440-509E-4B0B-8294-7A20B6A40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defRPr/>
            </a:pPr>
            <a:fld id="{183961F1-A4B1-489A-8F4A-DC1CFEC8C579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9217">
            <a:extLst>
              <a:ext uri="{FF2B5EF4-FFF2-40B4-BE49-F238E27FC236}">
                <a16:creationId xmlns:a16="http://schemas.microsoft.com/office/drawing/2014/main" id="{A09785ED-6F77-46F2-810D-A0D46E4D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组合 9223">
            <a:extLst>
              <a:ext uri="{FF2B5EF4-FFF2-40B4-BE49-F238E27FC236}">
                <a16:creationId xmlns:a16="http://schemas.microsoft.com/office/drawing/2014/main" id="{48BA6D75-E599-424B-87B9-D4209FEC6AF1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任意多边形 9224">
              <a:extLst>
                <a:ext uri="{FF2B5EF4-FFF2-40B4-BE49-F238E27FC236}">
                  <a16:creationId xmlns:a16="http://schemas.microsoft.com/office/drawing/2014/main" id="{D999A4A4-EA8B-4CC5-B1DB-457BE70573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 9225">
              <a:extLst>
                <a:ext uri="{FF2B5EF4-FFF2-40B4-BE49-F238E27FC236}">
                  <a16:creationId xmlns:a16="http://schemas.microsoft.com/office/drawing/2014/main" id="{A032DC26-0F6C-429E-931D-EC56DCAFC3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9226">
              <a:extLst>
                <a:ext uri="{FF2B5EF4-FFF2-40B4-BE49-F238E27FC236}">
                  <a16:creationId xmlns:a16="http://schemas.microsoft.com/office/drawing/2014/main" id="{A6F88E06-5C8D-4A7B-899B-48371B48FF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9227">
              <a:extLst>
                <a:ext uri="{FF2B5EF4-FFF2-40B4-BE49-F238E27FC236}">
                  <a16:creationId xmlns:a16="http://schemas.microsoft.com/office/drawing/2014/main" id="{B7C32944-21CA-4872-AEE1-4E6BCA266D4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任意多边形 9228">
                <a:extLst>
                  <a:ext uri="{FF2B5EF4-FFF2-40B4-BE49-F238E27FC236}">
                    <a16:creationId xmlns:a16="http://schemas.microsoft.com/office/drawing/2014/main" id="{491B58C0-56EF-497C-B890-3525058A7DE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9229">
                <a:extLst>
                  <a:ext uri="{FF2B5EF4-FFF2-40B4-BE49-F238E27FC236}">
                    <a16:creationId xmlns:a16="http://schemas.microsoft.com/office/drawing/2014/main" id="{EE50BA92-F8D4-4E13-9BAC-D8120498E7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任意多边形 9230">
                <a:extLst>
                  <a:ext uri="{FF2B5EF4-FFF2-40B4-BE49-F238E27FC236}">
                    <a16:creationId xmlns:a16="http://schemas.microsoft.com/office/drawing/2014/main" id="{C47C564E-5C8D-48F5-B309-9264BFEFEC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9231">
                <a:extLst>
                  <a:ext uri="{FF2B5EF4-FFF2-40B4-BE49-F238E27FC236}">
                    <a16:creationId xmlns:a16="http://schemas.microsoft.com/office/drawing/2014/main" id="{93ABE699-DC0C-4F99-AF2B-A8BF58745D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9232">
                <a:extLst>
                  <a:ext uri="{FF2B5EF4-FFF2-40B4-BE49-F238E27FC236}">
                    <a16:creationId xmlns:a16="http://schemas.microsoft.com/office/drawing/2014/main" id="{49928322-3A1C-4647-9A88-4C36691DEA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9233">
            <a:extLst>
              <a:ext uri="{FF2B5EF4-FFF2-40B4-BE49-F238E27FC236}">
                <a16:creationId xmlns:a16="http://schemas.microsoft.com/office/drawing/2014/main" id="{0A751D3C-A494-403D-B06E-E551D412A79F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任意多边形 9234">
              <a:extLst>
                <a:ext uri="{FF2B5EF4-FFF2-40B4-BE49-F238E27FC236}">
                  <a16:creationId xmlns:a16="http://schemas.microsoft.com/office/drawing/2014/main" id="{0CFF1203-5C4A-48EA-A381-7D98AA77DB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9235">
              <a:extLst>
                <a:ext uri="{FF2B5EF4-FFF2-40B4-BE49-F238E27FC236}">
                  <a16:creationId xmlns:a16="http://schemas.microsoft.com/office/drawing/2014/main" id="{DE69E891-E2DC-4061-906F-F0D597F2A4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7320404">
              <a:off x="4893" y="2921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9236">
              <a:extLst>
                <a:ext uri="{FF2B5EF4-FFF2-40B4-BE49-F238E27FC236}">
                  <a16:creationId xmlns:a16="http://schemas.microsoft.com/office/drawing/2014/main" id="{30DCB43F-D5D1-418A-8E89-08513E3301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7320404">
              <a:off x="4999" y="2911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9237">
              <a:extLst>
                <a:ext uri="{FF2B5EF4-FFF2-40B4-BE49-F238E27FC236}">
                  <a16:creationId xmlns:a16="http://schemas.microsoft.com/office/drawing/2014/main" id="{9D946B8B-9B63-4BF3-8235-5FFF2421E3C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任意多边形 9238">
                <a:extLst>
                  <a:ext uri="{FF2B5EF4-FFF2-40B4-BE49-F238E27FC236}">
                    <a16:creationId xmlns:a16="http://schemas.microsoft.com/office/drawing/2014/main" id="{019886DA-1ABA-4F71-B648-F3B10E9AC8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9239">
                <a:extLst>
                  <a:ext uri="{FF2B5EF4-FFF2-40B4-BE49-F238E27FC236}">
                    <a16:creationId xmlns:a16="http://schemas.microsoft.com/office/drawing/2014/main" id="{20F9A6E5-522C-4534-B2E1-26C4FCB6C9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9240">
                <a:extLst>
                  <a:ext uri="{FF2B5EF4-FFF2-40B4-BE49-F238E27FC236}">
                    <a16:creationId xmlns:a16="http://schemas.microsoft.com/office/drawing/2014/main" id="{B4AC5A45-446E-42EC-9A36-088FD05868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 9241">
                <a:extLst>
                  <a:ext uri="{FF2B5EF4-FFF2-40B4-BE49-F238E27FC236}">
                    <a16:creationId xmlns:a16="http://schemas.microsoft.com/office/drawing/2014/main" id="{F02430D3-8F6D-4C4A-A116-41CD25641F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7320404">
                <a:off x="5363" y="2873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 9242">
                <a:extLst>
                  <a:ext uri="{FF2B5EF4-FFF2-40B4-BE49-F238E27FC236}">
                    <a16:creationId xmlns:a16="http://schemas.microsoft.com/office/drawing/2014/main" id="{A3A40EAB-CF3A-4BCC-BB61-887E2EC3A5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7320404">
                <a:off x="5135" y="2999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任意多边形 9243">
            <a:extLst>
              <a:ext uri="{FF2B5EF4-FFF2-40B4-BE49-F238E27FC236}">
                <a16:creationId xmlns:a16="http://schemas.microsoft.com/office/drawing/2014/main" id="{40C24BC8-2B6A-45E3-91E6-7B554192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任意多边形 9244">
            <a:extLst>
              <a:ext uri="{FF2B5EF4-FFF2-40B4-BE49-F238E27FC236}">
                <a16:creationId xmlns:a16="http://schemas.microsoft.com/office/drawing/2014/main" id="{430C39C8-9E1D-4164-9433-35E8EF08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19" name="标题 9218"/>
          <p:cNvSpPr>
            <a:spLocks noGrp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prstGeom prst="rect">
            <a:avLst/>
          </a:prstGeom>
          <a:noFill/>
          <a:ln w="9525">
            <a:noFill/>
          </a:ln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 lvl="0">
              <a:defRPr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9220" name="副标题 9219"/>
          <p:cNvSpPr>
            <a:spLocks noGrp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 sz="28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sz="28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sz="28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sz="28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sz="28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日期占位符 9220">
            <a:extLst>
              <a:ext uri="{FF2B5EF4-FFF2-40B4-BE49-F238E27FC236}">
                <a16:creationId xmlns:a16="http://schemas.microsoft.com/office/drawing/2014/main" id="{06AD34C4-D00C-4AC1-9BAE-5C6CAECC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页脚占位符 9221">
            <a:extLst>
              <a:ext uri="{FF2B5EF4-FFF2-40B4-BE49-F238E27FC236}">
                <a16:creationId xmlns:a16="http://schemas.microsoft.com/office/drawing/2014/main" id="{CCF73A2A-5DF1-48F8-811F-9F23C3A9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9" name="灯片编号占位符 9222">
            <a:extLst>
              <a:ext uri="{FF2B5EF4-FFF2-40B4-BE49-F238E27FC236}">
                <a16:creationId xmlns:a16="http://schemas.microsoft.com/office/drawing/2014/main" id="{6857249B-CAAA-48CC-BF39-F83AC922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t"/>
          <a:lstStyle>
            <a:lvl1pPr>
              <a:defRPr smtClean="0"/>
            </a:lvl1pPr>
          </a:lstStyle>
          <a:p>
            <a:pPr>
              <a:defRPr/>
            </a:pPr>
            <a:fld id="{BAA7B112-6051-407B-944C-5B170D1C956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67873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C967A568-084A-4804-B827-7095506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BAB354B6-52CA-47C3-9628-E55D04B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DAFE6C25-EA7D-414E-94DA-A218FE4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BB5487-3080-4877-A637-837999926C0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551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60611" cy="5334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92070B76-95D1-403C-B78C-9C707106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8E72B3F5-8879-41D9-A354-11CE6A3E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18241F7E-DFBF-4B63-A8F8-8C393B5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37575D-AED0-433A-B2A1-EAEB566E75C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449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0169AC92-26C9-436E-8ABE-993812D8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E2D5B922-9D8E-4A4B-A752-AB69676C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2BAA56C2-EA72-49E5-AB0E-1EC342D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AF541-6EAD-449D-8128-CDCA1A67BAD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2409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17DB33EA-C0F6-4929-BC79-DDB745A7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F7EBD42A-AC13-439D-911C-3DD1D07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498A80A3-BA16-461F-A0E6-EDFE62D2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10322B-CD5C-4F3D-A1B9-A347A61E72B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19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138" cy="3657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862" y="1828800"/>
            <a:ext cx="3771138" cy="3657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D00D6CEE-C80A-49DB-B7D0-6B181E9D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21D3EB3E-85C3-42E0-8DE5-55DD1647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7DC57C8C-5186-4D4B-9ABE-0B59599A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75D81-C4D7-47DC-AA29-D9234F788C2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927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8196">
            <a:extLst>
              <a:ext uri="{FF2B5EF4-FFF2-40B4-BE49-F238E27FC236}">
                <a16:creationId xmlns:a16="http://schemas.microsoft.com/office/drawing/2014/main" id="{88698EDE-EA41-4BA4-B73C-044186BD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8197">
            <a:extLst>
              <a:ext uri="{FF2B5EF4-FFF2-40B4-BE49-F238E27FC236}">
                <a16:creationId xmlns:a16="http://schemas.microsoft.com/office/drawing/2014/main" id="{6C6D4E30-960F-4C5E-B1A5-98F4D2BD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198">
            <a:extLst>
              <a:ext uri="{FF2B5EF4-FFF2-40B4-BE49-F238E27FC236}">
                <a16:creationId xmlns:a16="http://schemas.microsoft.com/office/drawing/2014/main" id="{713A0041-94B6-467A-B635-44B90F6A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4961A1-525A-4FD8-ACDA-3A134F35119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64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8196">
            <a:extLst>
              <a:ext uri="{FF2B5EF4-FFF2-40B4-BE49-F238E27FC236}">
                <a16:creationId xmlns:a16="http://schemas.microsoft.com/office/drawing/2014/main" id="{BEADA639-C8C9-44B2-9728-99118704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8197">
            <a:extLst>
              <a:ext uri="{FF2B5EF4-FFF2-40B4-BE49-F238E27FC236}">
                <a16:creationId xmlns:a16="http://schemas.microsoft.com/office/drawing/2014/main" id="{634174EA-5C5E-4059-A8AF-DE353E4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8198">
            <a:extLst>
              <a:ext uri="{FF2B5EF4-FFF2-40B4-BE49-F238E27FC236}">
                <a16:creationId xmlns:a16="http://schemas.microsoft.com/office/drawing/2014/main" id="{A0639D8D-E85C-49DF-A069-734FF23E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399774-E90A-469A-9127-5A14ABFBB4B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1076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8196">
            <a:extLst>
              <a:ext uri="{FF2B5EF4-FFF2-40B4-BE49-F238E27FC236}">
                <a16:creationId xmlns:a16="http://schemas.microsoft.com/office/drawing/2014/main" id="{D07CB57D-E5EB-4F89-865F-2F47FB49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8197">
            <a:extLst>
              <a:ext uri="{FF2B5EF4-FFF2-40B4-BE49-F238E27FC236}">
                <a16:creationId xmlns:a16="http://schemas.microsoft.com/office/drawing/2014/main" id="{DC650512-BC25-4DEC-A307-A23EE9A8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8198">
            <a:extLst>
              <a:ext uri="{FF2B5EF4-FFF2-40B4-BE49-F238E27FC236}">
                <a16:creationId xmlns:a16="http://schemas.microsoft.com/office/drawing/2014/main" id="{2BA3A0C0-2E83-4551-8A87-342AF98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2A62A0-4D94-4E2E-B2BC-7E243E810B84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508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514DE26D-E457-40D1-AEE4-4B91E988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5C7BEF6A-4AD9-42E7-BC2B-1CEE7C24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2BC73056-F65A-4237-9778-B5128B47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F52650-3E4E-4494-B275-5FACBA255B7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2762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9D81A3CB-E597-4007-9A7C-18F740FA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437E4F45-C7F5-45DF-9E22-897854E3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47F4C76F-8EE4-46EC-98EC-8D80DF46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F46C6C-C20D-4B5B-B147-A38648AC08A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4928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8193">
            <a:extLst>
              <a:ext uri="{FF2B5EF4-FFF2-40B4-BE49-F238E27FC236}">
                <a16:creationId xmlns:a16="http://schemas.microsoft.com/office/drawing/2014/main" id="{85613264-D680-4C5D-8DFE-9835242B4088}"/>
              </a:ext>
            </a:extLst>
          </p:cNvPr>
          <p:cNvSpPr>
            <a:spLocks noChangeArrowheads="1"/>
          </p:cNvSpPr>
          <p:nvPr/>
        </p:nvSpPr>
        <p:spPr bwMode="auto">
          <a:xfrm rot="-3172564">
            <a:off x="7777163" y="-14287"/>
            <a:ext cx="1162050" cy="2082800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27" name="标题 8194">
            <a:extLst>
              <a:ext uri="{FF2B5EF4-FFF2-40B4-BE49-F238E27FC236}">
                <a16:creationId xmlns:a16="http://schemas.microsoft.com/office/drawing/2014/main" id="{D99E2AE1-79A8-49D8-AC39-32A2746916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8195">
            <a:extLst>
              <a:ext uri="{FF2B5EF4-FFF2-40B4-BE49-F238E27FC236}">
                <a16:creationId xmlns:a16="http://schemas.microsoft.com/office/drawing/2014/main" id="{8BCEFE40-E7FE-4E85-9A13-0AB3048AD7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日期占位符 8196">
            <a:extLst>
              <a:ext uri="{FF2B5EF4-FFF2-40B4-BE49-F238E27FC236}">
                <a16:creationId xmlns:a16="http://schemas.microsoft.com/office/drawing/2014/main" id="{8E3D3318-7558-4E18-8252-DFCD3E4A3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页脚占位符 8197">
            <a:extLst>
              <a:ext uri="{FF2B5EF4-FFF2-40B4-BE49-F238E27FC236}">
                <a16:creationId xmlns:a16="http://schemas.microsoft.com/office/drawing/2014/main" id="{5461CCBC-58D4-494B-91CD-C1E95769D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199" name="灯片编号占位符 8198">
            <a:extLst>
              <a:ext uri="{FF2B5EF4-FFF2-40B4-BE49-F238E27FC236}">
                <a16:creationId xmlns:a16="http://schemas.microsoft.com/office/drawing/2014/main" id="{65E7D485-7A6A-4C87-9621-86B92A8E6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 smtClean="0">
                <a:latin typeface="Comic Sans MS" panose="030F0702030302020204" pitchFamily="66" charset="0"/>
                <a:ea typeface="微软雅黑" panose="020B0503020204020204" pitchFamily="34" charset="-122"/>
                <a:cs typeface="+mn-ea"/>
              </a:defRPr>
            </a:lvl1pPr>
          </a:lstStyle>
          <a:p>
            <a:pPr>
              <a:defRPr/>
            </a:pPr>
            <a:fld id="{A3D8F0DF-99C8-4387-AB6F-F7581C5D7FB8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  <p:sp>
        <p:nvSpPr>
          <p:cNvPr id="1032" name="任意多边形 8199">
            <a:extLst>
              <a:ext uri="{FF2B5EF4-FFF2-40B4-BE49-F238E27FC236}">
                <a16:creationId xmlns:a16="http://schemas.microsoft.com/office/drawing/2014/main" id="{71C5E8F5-BF1D-4D58-8704-5148F574B51F}"/>
              </a:ext>
            </a:extLst>
          </p:cNvPr>
          <p:cNvSpPr>
            <a:spLocks noChangeArrowheads="1"/>
          </p:cNvSpPr>
          <p:nvPr/>
        </p:nvSpPr>
        <p:spPr bwMode="auto">
          <a:xfrm rot="-3172564">
            <a:off x="7864475" y="25401"/>
            <a:ext cx="1165225" cy="2095500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33" name="任意多边形 8200">
            <a:extLst>
              <a:ext uri="{FF2B5EF4-FFF2-40B4-BE49-F238E27FC236}">
                <a16:creationId xmlns:a16="http://schemas.microsoft.com/office/drawing/2014/main" id="{BBAEE5FC-DA74-407B-A021-AD928CD35259}"/>
              </a:ext>
            </a:extLst>
          </p:cNvPr>
          <p:cNvSpPr>
            <a:spLocks noChangeArrowheads="1"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34" name="组合 8201">
            <a:extLst>
              <a:ext uri="{FF2B5EF4-FFF2-40B4-BE49-F238E27FC236}">
                <a16:creationId xmlns:a16="http://schemas.microsoft.com/office/drawing/2014/main" id="{539581A6-E79C-468D-8ECA-E252C05C2BF3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2" name="任意多边形 8202">
              <a:extLst>
                <a:ext uri="{FF2B5EF4-FFF2-40B4-BE49-F238E27FC236}">
                  <a16:creationId xmlns:a16="http://schemas.microsoft.com/office/drawing/2014/main" id="{7AB6DFB8-1D97-4CB4-B9A2-EC90571122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" name="任意多边形 8203">
              <a:extLst>
                <a:ext uri="{FF2B5EF4-FFF2-40B4-BE49-F238E27FC236}">
                  <a16:creationId xmlns:a16="http://schemas.microsoft.com/office/drawing/2014/main" id="{92477DE2-DA22-4AC0-A7D1-1CC13FF8E6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 8204">
              <a:extLst>
                <a:ext uri="{FF2B5EF4-FFF2-40B4-BE49-F238E27FC236}">
                  <a16:creationId xmlns:a16="http://schemas.microsoft.com/office/drawing/2014/main" id="{7CADFF02-CA47-4159-9E50-7A35AF6FF6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8205">
              <a:extLst>
                <a:ext uri="{FF2B5EF4-FFF2-40B4-BE49-F238E27FC236}">
                  <a16:creationId xmlns:a16="http://schemas.microsoft.com/office/drawing/2014/main" id="{AD5B89C7-005E-4F9A-A342-BA515B83BA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39" name="任意多边形 8206">
              <a:extLst>
                <a:ext uri="{FF2B5EF4-FFF2-40B4-BE49-F238E27FC236}">
                  <a16:creationId xmlns:a16="http://schemas.microsoft.com/office/drawing/2014/main" id="{9ED5E5F2-9A55-4B39-B97F-934826473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8207">
              <a:extLst>
                <a:ext uri="{FF2B5EF4-FFF2-40B4-BE49-F238E27FC236}">
                  <a16:creationId xmlns:a16="http://schemas.microsoft.com/office/drawing/2014/main" id="{8E133EC6-AC6E-4D83-82DB-AD75BBAB9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1" name="任意多边形 8208">
              <a:extLst>
                <a:ext uri="{FF2B5EF4-FFF2-40B4-BE49-F238E27FC236}">
                  <a16:creationId xmlns:a16="http://schemas.microsoft.com/office/drawing/2014/main" id="{E68F4B1D-A5A8-42F1-AA60-290A49760E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2" name="任意多边形 8209">
              <a:extLst>
                <a:ext uri="{FF2B5EF4-FFF2-40B4-BE49-F238E27FC236}">
                  <a16:creationId xmlns:a16="http://schemas.microsoft.com/office/drawing/2014/main" id="{B4D4265D-B135-46E3-99ED-4D2BAE065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3" name="任意多边形 8210">
              <a:extLst>
                <a:ext uri="{FF2B5EF4-FFF2-40B4-BE49-F238E27FC236}">
                  <a16:creationId xmlns:a16="http://schemas.microsoft.com/office/drawing/2014/main" id="{A875911F-374F-4E6B-A9C0-A19A2173CD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60" name="组合 8211">
              <a:extLst>
                <a:ext uri="{FF2B5EF4-FFF2-40B4-BE49-F238E27FC236}">
                  <a16:creationId xmlns:a16="http://schemas.microsoft.com/office/drawing/2014/main" id="{AD7C9A24-5E62-42BF-83B4-2ABEC1D292B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组合 8212">
                <a:extLst>
                  <a:ext uri="{FF2B5EF4-FFF2-40B4-BE49-F238E27FC236}">
                    <a16:creationId xmlns:a16="http://schemas.microsoft.com/office/drawing/2014/main" id="{24AE5BAD-973C-4715-805D-84F035D894E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46" name="任意多边形 8213">
                  <a:extLst>
                    <a:ext uri="{FF2B5EF4-FFF2-40B4-BE49-F238E27FC236}">
                      <a16:creationId xmlns:a16="http://schemas.microsoft.com/office/drawing/2014/main" id="{59A7222A-DAAD-47F1-BCA2-FBFFF9EC44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7" name="任意多边形 8214">
                  <a:extLst>
                    <a:ext uri="{FF2B5EF4-FFF2-40B4-BE49-F238E27FC236}">
                      <a16:creationId xmlns:a16="http://schemas.microsoft.com/office/drawing/2014/main" id="{4BC57E15-C4C2-4E8E-8901-245A9E35294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8" name="任意多边形 8215">
                  <a:extLst>
                    <a:ext uri="{FF2B5EF4-FFF2-40B4-BE49-F238E27FC236}">
                      <a16:creationId xmlns:a16="http://schemas.microsoft.com/office/drawing/2014/main" id="{EAA6FEC2-708D-4335-B41F-9201B89CFA0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49" name="任意多边形 8216">
                <a:extLst>
                  <a:ext uri="{FF2B5EF4-FFF2-40B4-BE49-F238E27FC236}">
                    <a16:creationId xmlns:a16="http://schemas.microsoft.com/office/drawing/2014/main" id="{605E82D1-C484-4BAE-8D86-C1C3DAA2D74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0" name="任意多边形 8217">
                <a:extLst>
                  <a:ext uri="{FF2B5EF4-FFF2-40B4-BE49-F238E27FC236}">
                    <a16:creationId xmlns:a16="http://schemas.microsoft.com/office/drawing/2014/main" id="{E5E88BFB-4003-430B-A50B-AF5C2DBE7F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1" name="任意多边形 8218">
                <a:extLst>
                  <a:ext uri="{FF2B5EF4-FFF2-40B4-BE49-F238E27FC236}">
                    <a16:creationId xmlns:a16="http://schemas.microsoft.com/office/drawing/2014/main" id="{F12579EC-EC6C-4F2E-81F5-258EBD9830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65" name="组合 8219">
                <a:extLst>
                  <a:ext uri="{FF2B5EF4-FFF2-40B4-BE49-F238E27FC236}">
                    <a16:creationId xmlns:a16="http://schemas.microsoft.com/office/drawing/2014/main" id="{2B45E23B-4248-495F-9BF6-41FE5D75229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3" name="任意多边形 8220">
                  <a:extLst>
                    <a:ext uri="{FF2B5EF4-FFF2-40B4-BE49-F238E27FC236}">
                      <a16:creationId xmlns:a16="http://schemas.microsoft.com/office/drawing/2014/main" id="{948600AD-DC1E-4DC5-B3EE-66839A44CA4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4" name="任意多边形 8221">
                  <a:extLst>
                    <a:ext uri="{FF2B5EF4-FFF2-40B4-BE49-F238E27FC236}">
                      <a16:creationId xmlns:a16="http://schemas.microsoft.com/office/drawing/2014/main" id="{59432DC9-3F0E-49F8-B93A-7AF49502A12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5" name="任意多边形 8222">
                  <a:extLst>
                    <a:ext uri="{FF2B5EF4-FFF2-40B4-BE49-F238E27FC236}">
                      <a16:creationId xmlns:a16="http://schemas.microsoft.com/office/drawing/2014/main" id="{214D2061-5573-4EA8-95E8-C3C851C26BE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6" name="任意多边形 8223">
                  <a:extLst>
                    <a:ext uri="{FF2B5EF4-FFF2-40B4-BE49-F238E27FC236}">
                      <a16:creationId xmlns:a16="http://schemas.microsoft.com/office/drawing/2014/main" id="{B9F53905-983D-41F0-A4AF-E54537CA4B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7" name="任意多边形 8224">
                  <a:extLst>
                    <a:ext uri="{FF2B5EF4-FFF2-40B4-BE49-F238E27FC236}">
                      <a16:creationId xmlns:a16="http://schemas.microsoft.com/office/drawing/2014/main" id="{65755770-056C-4204-B3E0-7FB9B100A4E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8" name="任意多边形 8225">
                  <a:extLst>
                    <a:ext uri="{FF2B5EF4-FFF2-40B4-BE49-F238E27FC236}">
                      <a16:creationId xmlns:a16="http://schemas.microsoft.com/office/drawing/2014/main" id="{044BF217-AD1D-45FC-9ED2-28431E586E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9" name="任意多边形 8226">
                  <a:extLst>
                    <a:ext uri="{FF2B5EF4-FFF2-40B4-BE49-F238E27FC236}">
                      <a16:creationId xmlns:a16="http://schemas.microsoft.com/office/drawing/2014/main" id="{0BEC6708-7E99-41C1-B7E2-923AD23170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任意多边形 8227">
                  <a:extLst>
                    <a:ext uri="{FF2B5EF4-FFF2-40B4-BE49-F238E27FC236}">
                      <a16:creationId xmlns:a16="http://schemas.microsoft.com/office/drawing/2014/main" id="{9F89BD8D-DA0A-4B35-88C6-59D7912C87F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035" name="组合 8228">
            <a:extLst>
              <a:ext uri="{FF2B5EF4-FFF2-40B4-BE49-F238E27FC236}">
                <a16:creationId xmlns:a16="http://schemas.microsoft.com/office/drawing/2014/main" id="{B058135C-C2E3-4608-BDE1-040447AF8025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62" name="任意多边形 8229">
              <a:extLst>
                <a:ext uri="{FF2B5EF4-FFF2-40B4-BE49-F238E27FC236}">
                  <a16:creationId xmlns:a16="http://schemas.microsoft.com/office/drawing/2014/main" id="{14453B93-F777-4BA3-B02D-61E35D220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63" name="任意多边形 8230">
              <a:extLst>
                <a:ext uri="{FF2B5EF4-FFF2-40B4-BE49-F238E27FC236}">
                  <a16:creationId xmlns:a16="http://schemas.microsoft.com/office/drawing/2014/main" id="{61D8190D-6D48-4174-B871-86FF14ED89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6" name="组合 8231">
            <a:extLst>
              <a:ext uri="{FF2B5EF4-FFF2-40B4-BE49-F238E27FC236}">
                <a16:creationId xmlns:a16="http://schemas.microsoft.com/office/drawing/2014/main" id="{76B28971-1E85-431D-8120-8EFFC9BF08B3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组合 8232">
              <a:extLst>
                <a:ext uri="{FF2B5EF4-FFF2-40B4-BE49-F238E27FC236}">
                  <a16:creationId xmlns:a16="http://schemas.microsoft.com/office/drawing/2014/main" id="{17F6F7AD-84FF-454C-858C-572CF0E5BCB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66" name="任意多边形 8233">
                <a:extLst>
                  <a:ext uri="{FF2B5EF4-FFF2-40B4-BE49-F238E27FC236}">
                    <a16:creationId xmlns:a16="http://schemas.microsoft.com/office/drawing/2014/main" id="{FDDBE54B-639C-4575-A6DC-6EA9989A88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40" name="组合 8234">
                <a:extLst>
                  <a:ext uri="{FF2B5EF4-FFF2-40B4-BE49-F238E27FC236}">
                    <a16:creationId xmlns:a16="http://schemas.microsoft.com/office/drawing/2014/main" id="{4444F09D-866D-453D-B2E9-9A51C2568BE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68" name="任意多边形 8235">
                  <a:extLst>
                    <a:ext uri="{FF2B5EF4-FFF2-40B4-BE49-F238E27FC236}">
                      <a16:creationId xmlns:a16="http://schemas.microsoft.com/office/drawing/2014/main" id="{B1435AFF-D6A0-4211-AA32-DC65B993CA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9" name="任意多边形 8236">
                  <a:extLst>
                    <a:ext uri="{FF2B5EF4-FFF2-40B4-BE49-F238E27FC236}">
                      <a16:creationId xmlns:a16="http://schemas.microsoft.com/office/drawing/2014/main" id="{1E3ADFD9-5D5B-439D-835A-0C51D0F29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5048" y="330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0" name="任意多边形 8237">
                  <a:extLst>
                    <a:ext uri="{FF2B5EF4-FFF2-40B4-BE49-F238E27FC236}">
                      <a16:creationId xmlns:a16="http://schemas.microsoft.com/office/drawing/2014/main" id="{73BCFB06-8640-4FFE-94E1-31A15839EC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4858" y="180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1" name="任意多边形 8238">
                  <a:extLst>
                    <a:ext uri="{FF2B5EF4-FFF2-40B4-BE49-F238E27FC236}">
                      <a16:creationId xmlns:a16="http://schemas.microsoft.com/office/drawing/2014/main" id="{2167D607-C200-4B9E-B5BC-E226ED5C96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2" name="任意多边形 8239">
                  <a:extLst>
                    <a:ext uri="{FF2B5EF4-FFF2-40B4-BE49-F238E27FC236}">
                      <a16:creationId xmlns:a16="http://schemas.microsoft.com/office/drawing/2014/main" id="{8251143D-B3B2-4F6D-966D-531C0EFAF6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5297" y="895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3" name="任意多边形 8240">
                  <a:extLst>
                    <a:ext uri="{FF2B5EF4-FFF2-40B4-BE49-F238E27FC236}">
                      <a16:creationId xmlns:a16="http://schemas.microsoft.com/office/drawing/2014/main" id="{85F1CAEC-9181-4E76-AFF8-57D4D9ED31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4" name="任意多边形 8241">
                  <a:extLst>
                    <a:ext uri="{FF2B5EF4-FFF2-40B4-BE49-F238E27FC236}">
                      <a16:creationId xmlns:a16="http://schemas.microsoft.com/office/drawing/2014/main" id="{BA717635-1657-4CE9-90F3-FC88B0A9A5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5" name="任意多边形 8242">
                  <a:extLst>
                    <a:ext uri="{FF2B5EF4-FFF2-40B4-BE49-F238E27FC236}">
                      <a16:creationId xmlns:a16="http://schemas.microsoft.com/office/drawing/2014/main" id="{EFA8592C-1FD7-406C-8ED1-A63D79827E5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-3172564">
                  <a:off x="4947" y="140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38" name="直接连接符 8243">
              <a:extLst>
                <a:ext uri="{FF2B5EF4-FFF2-40B4-BE49-F238E27FC236}">
                  <a16:creationId xmlns:a16="http://schemas.microsoft.com/office/drawing/2014/main" id="{E0A06458-F672-4848-8463-874778929EC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标题 5124">
            <a:extLst>
              <a:ext uri="{FF2B5EF4-FFF2-40B4-BE49-F238E27FC236}">
                <a16:creationId xmlns:a16="http://schemas.microsoft.com/office/drawing/2014/main" id="{4A7E2F0D-4DE6-42ED-8F45-F48DFAC51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70700" cy="990600"/>
          </a:xfrm>
        </p:spPr>
        <p:txBody>
          <a:bodyPr/>
          <a:lstStyle/>
          <a:p>
            <a:pPr eaLnBrk="1" hangingPunct="1"/>
            <a:r>
              <a:rPr lang="zh-CN" altLang="en-US" sz="6000">
                <a:solidFill>
                  <a:schemeClr val="folHlink"/>
                </a:solidFill>
                <a:ea typeface="黑体" panose="02010609060101010101" pitchFamily="49" charset="-122"/>
              </a:rPr>
              <a:t>大学物理复习提纲</a:t>
            </a:r>
          </a:p>
        </p:txBody>
      </p:sp>
      <p:sp>
        <p:nvSpPr>
          <p:cNvPr id="5126" name="矩形 5125">
            <a:extLst>
              <a:ext uri="{FF2B5EF4-FFF2-40B4-BE49-F238E27FC236}">
                <a16:creationId xmlns:a16="http://schemas.microsoft.com/office/drawing/2014/main" id="{BFE1A42A-20F0-46F1-A61F-4831B00D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6896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ea1JpnKorPlain"/>
            </a:pPr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、考试范围：</a:t>
            </a:r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所学内容</a:t>
            </a:r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5127" name="矩形 5126">
            <a:extLst>
              <a:ext uri="{FF2B5EF4-FFF2-40B4-BE49-F238E27FC236}">
                <a16:creationId xmlns:a16="http://schemas.microsoft.com/office/drawing/2014/main" id="{432E0FF0-C524-498A-A4E0-DE3BFEB0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27288"/>
            <a:ext cx="69564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二、基本概念、基本公式、</a:t>
            </a:r>
          </a:p>
          <a:p>
            <a:pPr eaLnBrk="1" hangingPunct="1"/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基本理论及应用都是考试</a:t>
            </a:r>
          </a:p>
          <a:p>
            <a:pPr eaLnBrk="1" hangingPunct="1"/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的重点，</a:t>
            </a:r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应该熟练掌握</a:t>
            </a:r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5128" name="矩形 5127">
            <a:extLst>
              <a:ext uri="{FF2B5EF4-FFF2-40B4-BE49-F238E27FC236}">
                <a16:creationId xmlns:a16="http://schemas.microsoft.com/office/drawing/2014/main" id="{833F83BB-6F77-4FE7-8A87-D60E8F34C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40263"/>
            <a:ext cx="75199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三、所讲的例题、所做的作业</a:t>
            </a:r>
          </a:p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     应该熟练掌握；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/>
      <p:bldP spid="5127" grpId="0"/>
      <p:bldP spid="51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19458" descr="IMG20170413081302">
            <a:extLst>
              <a:ext uri="{FF2B5EF4-FFF2-40B4-BE49-F238E27FC236}">
                <a16:creationId xmlns:a16="http://schemas.microsoft.com/office/drawing/2014/main" id="{4D6B870D-6728-4F2E-9F28-3D3FE0D7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2509" r="4323"/>
          <a:stretch>
            <a:fillRect/>
          </a:stretch>
        </p:blipFill>
        <p:spPr bwMode="auto">
          <a:xfrm>
            <a:off x="1143000" y="0"/>
            <a:ext cx="5992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4FC52AE2-3C0F-4D2F-AE0C-703AA5913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600200"/>
            <a:ext cx="10668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！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6385">
            <a:extLst>
              <a:ext uri="{FF2B5EF4-FFF2-40B4-BE49-F238E27FC236}">
                <a16:creationId xmlns:a16="http://schemas.microsoft.com/office/drawing/2014/main" id="{F9EFB6FA-88B4-44A9-8C5C-DD2B6F3D9CDE}"/>
              </a:ext>
            </a:extLst>
          </p:cNvPr>
          <p:cNvSpPr/>
          <p:nvPr/>
        </p:nvSpPr>
        <p:spPr>
          <a:xfrm>
            <a:off x="1608138" y="90488"/>
            <a:ext cx="5564187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第一章  质点力学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6387" name="矩形 16386">
            <a:extLst>
              <a:ext uri="{FF2B5EF4-FFF2-40B4-BE49-F238E27FC236}">
                <a16:creationId xmlns:a16="http://schemas.microsoft.com/office/drawing/2014/main" id="{B9880189-737C-4BFF-86BA-6140EFAAD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00125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基本理论及应用；</a:t>
            </a:r>
          </a:p>
        </p:txBody>
      </p:sp>
      <p:sp>
        <p:nvSpPr>
          <p:cNvPr id="16390" name="矩形 16389">
            <a:extLst>
              <a:ext uri="{FF2B5EF4-FFF2-40B4-BE49-F238E27FC236}">
                <a16:creationId xmlns:a16="http://schemas.microsoft.com/office/drawing/2014/main" id="{7031F8BA-EFEC-4FF1-B9DE-D961F614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55988"/>
            <a:ext cx="88344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15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1-4</a:t>
            </a:r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24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1-7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6395" name="矩形 16394">
            <a:extLst>
              <a:ext uri="{FF2B5EF4-FFF2-40B4-BE49-F238E27FC236}">
                <a16:creationId xmlns:a16="http://schemas.microsoft.com/office/drawing/2014/main" id="{B8AE1DA6-B074-474C-8556-BF5D0279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4648200"/>
            <a:ext cx="58880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43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,19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,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29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90" grpId="0"/>
      <p:bldP spid="16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7409">
            <a:extLst>
              <a:ext uri="{FF2B5EF4-FFF2-40B4-BE49-F238E27FC236}">
                <a16:creationId xmlns:a16="http://schemas.microsoft.com/office/drawing/2014/main" id="{BD288ABB-A3AE-4847-9557-C777CD5AC399}"/>
              </a:ext>
            </a:extLst>
          </p:cNvPr>
          <p:cNvSpPr/>
          <p:nvPr/>
        </p:nvSpPr>
        <p:spPr>
          <a:xfrm>
            <a:off x="762000" y="160338"/>
            <a:ext cx="655637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第二章  刚体力学基础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7411" name="矩形 17410">
            <a:extLst>
              <a:ext uri="{FF2B5EF4-FFF2-40B4-BE49-F238E27FC236}">
                <a16:creationId xmlns:a16="http://schemas.microsoft.com/office/drawing/2014/main" id="{CD546E54-E69C-4543-8E35-244AFC2B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31888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基本理论及应用；</a:t>
            </a:r>
          </a:p>
        </p:txBody>
      </p:sp>
      <p:sp>
        <p:nvSpPr>
          <p:cNvPr id="17412" name="矩形 17411">
            <a:extLst>
              <a:ext uri="{FF2B5EF4-FFF2-40B4-BE49-F238E27FC236}">
                <a16:creationId xmlns:a16="http://schemas.microsoft.com/office/drawing/2014/main" id="{10D620E9-7EDA-4AFF-86C9-1476E0C0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505200"/>
            <a:ext cx="89392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50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2-2, 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51 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表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2-1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endParaRPr lang="en-US" altLang="zh-CN" sz="4400" b="1">
              <a:solidFill>
                <a:srgbClr val="00B05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2-3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56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2-6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；平行轴定理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413" name="矩形 17412">
            <a:extLst>
              <a:ext uri="{FF2B5EF4-FFF2-40B4-BE49-F238E27FC236}">
                <a16:creationId xmlns:a16="http://schemas.microsoft.com/office/drawing/2014/main" id="{36ADBE24-FEE5-463C-A8CF-99D150A4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334000"/>
            <a:ext cx="6754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59 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8433">
            <a:extLst>
              <a:ext uri="{FF2B5EF4-FFF2-40B4-BE49-F238E27FC236}">
                <a16:creationId xmlns:a16="http://schemas.microsoft.com/office/drawing/2014/main" id="{AC356752-BE24-4933-ADF5-E6C023F800B4}"/>
              </a:ext>
            </a:extLst>
          </p:cNvPr>
          <p:cNvSpPr/>
          <p:nvPr/>
        </p:nvSpPr>
        <p:spPr>
          <a:xfrm>
            <a:off x="666750" y="152400"/>
            <a:ext cx="7258050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第四章 机械振动与机械波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8435" name="矩形 18434">
            <a:extLst>
              <a:ext uri="{FF2B5EF4-FFF2-40B4-BE49-F238E27FC236}">
                <a16:creationId xmlns:a16="http://schemas.microsoft.com/office/drawing/2014/main" id="{D8619C85-9C23-40F6-AF4F-849EF9F0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87438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基本理论及应用；</a:t>
            </a:r>
          </a:p>
        </p:txBody>
      </p:sp>
      <p:sp>
        <p:nvSpPr>
          <p:cNvPr id="18436" name="矩形 18435">
            <a:extLst>
              <a:ext uri="{FF2B5EF4-FFF2-40B4-BE49-F238E27FC236}">
                <a16:creationId xmlns:a16="http://schemas.microsoft.com/office/drawing/2014/main" id="{13F0A640-B341-400C-988E-042D389B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85439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81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4-4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94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4-5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8437" name="矩形 18436">
            <a:extLst>
              <a:ext uri="{FF2B5EF4-FFF2-40B4-BE49-F238E27FC236}">
                <a16:creationId xmlns:a16="http://schemas.microsoft.com/office/drawing/2014/main" id="{F8253415-6766-4A71-B951-458E382E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83978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107</a:t>
            </a:r>
            <a:r>
              <a:rPr lang="en-US" altLang="zh-CN" sz="4400" b="1" baseline="-2500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6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,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14,15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  <p:bldP spid="18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0481">
            <a:extLst>
              <a:ext uri="{FF2B5EF4-FFF2-40B4-BE49-F238E27FC236}">
                <a16:creationId xmlns:a16="http://schemas.microsoft.com/office/drawing/2014/main" id="{6FD8C7FC-9211-4800-90A2-9DC11C3ABB4C}"/>
              </a:ext>
            </a:extLst>
          </p:cNvPr>
          <p:cNvSpPr/>
          <p:nvPr/>
        </p:nvSpPr>
        <p:spPr>
          <a:xfrm>
            <a:off x="762000" y="160338"/>
            <a:ext cx="7239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第五章  波动光学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20483" name="矩形 20482">
            <a:extLst>
              <a:ext uri="{FF2B5EF4-FFF2-40B4-BE49-F238E27FC236}">
                <a16:creationId xmlns:a16="http://schemas.microsoft.com/office/drawing/2014/main" id="{FB754188-7239-4117-A565-06B1A70B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36688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基本理论及应用；</a:t>
            </a:r>
          </a:p>
        </p:txBody>
      </p:sp>
      <p:sp>
        <p:nvSpPr>
          <p:cNvPr id="20484" name="矩形 20483">
            <a:extLst>
              <a:ext uri="{FF2B5EF4-FFF2-40B4-BE49-F238E27FC236}">
                <a16:creationId xmlns:a16="http://schemas.microsoft.com/office/drawing/2014/main" id="{A3C0D28A-7101-4692-86C5-45F38E5C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65588"/>
            <a:ext cx="58483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114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5-1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;</a:t>
            </a:r>
            <a:endParaRPr lang="en-US" altLang="zh-CN" sz="4400" b="1" baseline="-2500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2529">
            <a:extLst>
              <a:ext uri="{FF2B5EF4-FFF2-40B4-BE49-F238E27FC236}">
                <a16:creationId xmlns:a16="http://schemas.microsoft.com/office/drawing/2014/main" id="{78434E53-7F64-45E3-942C-7B5D730B26FC}"/>
              </a:ext>
            </a:extLst>
          </p:cNvPr>
          <p:cNvSpPr/>
          <p:nvPr/>
        </p:nvSpPr>
        <p:spPr>
          <a:xfrm>
            <a:off x="152400" y="388938"/>
            <a:ext cx="83058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第六章 气体动理论及热力学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22531" name="矩形 22530">
            <a:extLst>
              <a:ext uri="{FF2B5EF4-FFF2-40B4-BE49-F238E27FC236}">
                <a16:creationId xmlns:a16="http://schemas.microsoft.com/office/drawing/2014/main" id="{5485AC33-E329-4164-9E2C-472DB141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92238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基本理论及应用；</a:t>
            </a:r>
          </a:p>
        </p:txBody>
      </p:sp>
      <p:sp>
        <p:nvSpPr>
          <p:cNvPr id="22532" name="矩形 22531">
            <a:extLst>
              <a:ext uri="{FF2B5EF4-FFF2-40B4-BE49-F238E27FC236}">
                <a16:creationId xmlns:a16="http://schemas.microsoft.com/office/drawing/2014/main" id="{14FB2F9D-817F-4AAD-B9C9-B5870D0E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36988"/>
            <a:ext cx="7969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152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表</a:t>
            </a:r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155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图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6-3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2533" name="矩形 22532">
            <a:extLst>
              <a:ext uri="{FF2B5EF4-FFF2-40B4-BE49-F238E27FC236}">
                <a16:creationId xmlns:a16="http://schemas.microsoft.com/office/drawing/2014/main" id="{F50A9055-48FD-44AB-8AC6-9B4B672B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00600"/>
            <a:ext cx="7620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182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9</a:t>
            </a:r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184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24,26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  <p:bldP spid="225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3553">
            <a:extLst>
              <a:ext uri="{FF2B5EF4-FFF2-40B4-BE49-F238E27FC236}">
                <a16:creationId xmlns:a16="http://schemas.microsoft.com/office/drawing/2014/main" id="{B4018AE8-4646-4C96-B1D6-DFEC45B55777}"/>
              </a:ext>
            </a:extLst>
          </p:cNvPr>
          <p:cNvSpPr/>
          <p:nvPr/>
        </p:nvSpPr>
        <p:spPr>
          <a:xfrm>
            <a:off x="685800" y="84138"/>
            <a:ext cx="69342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第七章 静电场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23555" name="矩形 23554">
            <a:extLst>
              <a:ext uri="{FF2B5EF4-FFF2-40B4-BE49-F238E27FC236}">
                <a16:creationId xmlns:a16="http://schemas.microsoft.com/office/drawing/2014/main" id="{90D694B6-3C71-4AB4-8293-BB3498E1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55688"/>
            <a:ext cx="6705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</a:t>
            </a:r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3556" name="矩形 23555">
            <a:extLst>
              <a:ext uri="{FF2B5EF4-FFF2-40B4-BE49-F238E27FC236}">
                <a16:creationId xmlns:a16="http://schemas.microsoft.com/office/drawing/2014/main" id="{BDE6710D-AB01-41FC-8248-46CB27F7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209925"/>
            <a:ext cx="8610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189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7-2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, P</a:t>
            </a:r>
            <a:r>
              <a:rPr lang="en-US" altLang="zh-CN" sz="4400" b="1" baseline="-25000">
                <a:latin typeface="Comic Sans MS" panose="030F0702030302020204" pitchFamily="66" charset="0"/>
                <a:ea typeface="微软雅黑" panose="020B0503020204020204" pitchFamily="34" charset="-122"/>
              </a:rPr>
              <a:t>209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 -P</a:t>
            </a:r>
            <a:r>
              <a:rPr lang="en-US" altLang="zh-CN" sz="4400" b="1" baseline="-25000">
                <a:latin typeface="Comic Sans MS" panose="030F0702030302020204" pitchFamily="66" charset="0"/>
                <a:ea typeface="微软雅黑" panose="020B0503020204020204" pitchFamily="34" charset="-122"/>
              </a:rPr>
              <a:t>211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三、电容器电容的计算（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、平行板，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圆柱形）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;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静电场的能量</a:t>
            </a:r>
            <a:endParaRPr lang="en-US" altLang="zh-CN" sz="4400" b="1">
              <a:solidFill>
                <a:srgbClr val="00B05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23557" name="矩形 23556">
            <a:extLst>
              <a:ext uri="{FF2B5EF4-FFF2-40B4-BE49-F238E27FC236}">
                <a16:creationId xmlns:a16="http://schemas.microsoft.com/office/drawing/2014/main" id="{D4BE19BF-5B3A-410E-98A3-4DD2901D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78463"/>
            <a:ext cx="6629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216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6,25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/>
      <p:bldP spid="235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4577">
            <a:extLst>
              <a:ext uri="{FF2B5EF4-FFF2-40B4-BE49-F238E27FC236}">
                <a16:creationId xmlns:a16="http://schemas.microsoft.com/office/drawing/2014/main" id="{95DC7F71-677B-4A6A-BBA2-119D4E3AB38B}"/>
              </a:ext>
            </a:extLst>
          </p:cNvPr>
          <p:cNvSpPr/>
          <p:nvPr/>
        </p:nvSpPr>
        <p:spPr>
          <a:xfrm>
            <a:off x="1066800" y="160338"/>
            <a:ext cx="62484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第八章  稳恒磁场</a:t>
            </a:r>
            <a:endParaRPr lang="ja-JP" altLang="en-US" sz="4800" b="1" noProof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24579" name="矩形 24578">
            <a:extLst>
              <a:ext uri="{FF2B5EF4-FFF2-40B4-BE49-F238E27FC236}">
                <a16:creationId xmlns:a16="http://schemas.microsoft.com/office/drawing/2014/main" id="{E70B1394-21D2-43E4-8CBE-556A1ED0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55688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</a:t>
            </a:r>
            <a:r>
              <a:rPr lang="zh-CN" altLang="en-US" sz="4400">
                <a:latin typeface="Comic Sans MS" panose="030F0702030302020204" pitchFamily="66" charset="0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4580" name="矩形 24579">
            <a:extLst>
              <a:ext uri="{FF2B5EF4-FFF2-40B4-BE49-F238E27FC236}">
                <a16:creationId xmlns:a16="http://schemas.microsoft.com/office/drawing/2014/main" id="{D868DDF6-5035-4DE1-8DB8-58A6038B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3573463"/>
            <a:ext cx="8763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228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241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5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4581" name="矩形 24580">
            <a:extLst>
              <a:ext uri="{FF2B5EF4-FFF2-40B4-BE49-F238E27FC236}">
                <a16:creationId xmlns:a16="http://schemas.microsoft.com/office/drawing/2014/main" id="{8887538C-D820-4341-89AB-73C8D744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91063"/>
            <a:ext cx="9448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247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, 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249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13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251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25</a:t>
            </a:r>
            <a:r>
              <a:rPr lang="en-US" altLang="zh-CN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  <p:bldP spid="245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5601">
            <a:extLst>
              <a:ext uri="{FF2B5EF4-FFF2-40B4-BE49-F238E27FC236}">
                <a16:creationId xmlns:a16="http://schemas.microsoft.com/office/drawing/2014/main" id="{09AFE857-43EF-49F1-B139-C8E81DB18191}"/>
              </a:ext>
            </a:extLst>
          </p:cNvPr>
          <p:cNvSpPr/>
          <p:nvPr/>
        </p:nvSpPr>
        <p:spPr>
          <a:xfrm>
            <a:off x="457200" y="152400"/>
            <a:ext cx="76962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sz="4800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第九章 电磁感应 电磁场</a:t>
            </a:r>
          </a:p>
        </p:txBody>
      </p:sp>
      <p:sp>
        <p:nvSpPr>
          <p:cNvPr id="25603" name="矩形 25602">
            <a:extLst>
              <a:ext uri="{FF2B5EF4-FFF2-40B4-BE49-F238E27FC236}">
                <a16:creationId xmlns:a16="http://schemas.microsoft.com/office/drawing/2014/main" id="{BF8D8FA9-7BB1-4ACA-93B0-3F85B3D3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68438"/>
            <a:ext cx="58277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熟练掌握：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基本概念、基本公式、</a:t>
            </a:r>
          </a:p>
          <a:p>
            <a:pPr eaLnBrk="1" hangingPunct="1"/>
            <a:r>
              <a:rPr lang="zh-CN" altLang="en-US" sz="4400" b="1">
                <a:latin typeface="Comic Sans MS" panose="030F0702030302020204" pitchFamily="66" charset="0"/>
                <a:ea typeface="微软雅黑" panose="020B0503020204020204" pitchFamily="34" charset="-122"/>
              </a:rPr>
              <a:t>基本理论及应用；</a:t>
            </a:r>
          </a:p>
        </p:txBody>
      </p:sp>
      <p:sp>
        <p:nvSpPr>
          <p:cNvPr id="25604" name="矩形 25603">
            <a:extLst>
              <a:ext uri="{FF2B5EF4-FFF2-40B4-BE49-F238E27FC236}">
                <a16:creationId xmlns:a16="http://schemas.microsoft.com/office/drawing/2014/main" id="{AC3D26A2-9FA9-4C74-A3B1-55E87D5E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954463"/>
            <a:ext cx="58483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258</a:t>
            </a:r>
            <a:r>
              <a:rPr lang="zh-CN" altLang="en-US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例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9-2;</a:t>
            </a:r>
            <a:endParaRPr lang="en-US" altLang="zh-CN" sz="4400" b="1" baseline="-25000">
              <a:solidFill>
                <a:srgbClr val="00B050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25605" name="矩形 25604">
            <a:extLst>
              <a:ext uri="{FF2B5EF4-FFF2-40B4-BE49-F238E27FC236}">
                <a16:creationId xmlns:a16="http://schemas.microsoft.com/office/drawing/2014/main" id="{B464C17B-64D4-469C-9942-22470C74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647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chemeClr val="tx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熟练掌握：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en-US" altLang="zh-CN" sz="4400" b="1" baseline="-25000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275 </a:t>
            </a:r>
            <a:r>
              <a:rPr lang="en-US" altLang="zh-CN" sz="4400" b="1">
                <a:solidFill>
                  <a:srgbClr val="00B050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1,6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4" grpId="0"/>
      <p:bldP spid="25605" grpId="0"/>
    </p:bldLst>
  </p:timing>
</p:sld>
</file>

<file path=ppt/theme/theme1.xml><?xml version="1.0" encoding="utf-8"?>
<a:theme xmlns:a="http://schemas.openxmlformats.org/drawingml/2006/main" name="Crayons">
  <a:themeElements>
    <a:clrScheme name="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5B9"/>
      </a:accent5>
      <a:accent6>
        <a:srgbClr val="000000"/>
      </a:accent6>
      <a:hlink>
        <a:srgbClr val="00B200"/>
      </a:hlink>
      <a:folHlink>
        <a:srgbClr val="703DFF"/>
      </a:folHlink>
    </a:clrScheme>
    <a:fontScheme name="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71</TotalTime>
  <Pages>0</Pages>
  <Words>356</Words>
  <Characters>0</Characters>
  <Application>Microsoft Office PowerPoint</Application>
  <DocSecurity>0</DocSecurity>
  <PresentationFormat>全屏显示(4:3)</PresentationFormat>
  <Lines>0</Lines>
  <Paragraphs>63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Crayons</vt:lpstr>
      <vt:lpstr>大学物理复习提纲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zmw</dc:creator>
  <cp:keywords/>
  <dc:description/>
  <cp:lastModifiedBy>Administrator</cp:lastModifiedBy>
  <cp:revision>48</cp:revision>
  <dcterms:created xsi:type="dcterms:W3CDTF">2015-06-22T12:22:25Z</dcterms:created>
  <dcterms:modified xsi:type="dcterms:W3CDTF">2018-06-18T13:54:40Z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2052-10.1.0.6490</vt:lpwstr>
  </property>
</Properties>
</file>