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Линия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4" name="Уровень текста 1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5" name="Уровень текста 1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25000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6" name="Номер слайда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Чёрно-белое фото солнечной батареи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Чёрно-белое фото воды, переливающейся через водосливные затворы дамбы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Чёрно-белое фото ветряных мельниц на фоне облаков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Номер слайда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Линия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4" name="Прямоугольный комментарий"/>
          <p:cNvSpPr/>
          <p:nvPr/>
        </p:nvSpPr>
        <p:spPr>
          <a:xfrm>
            <a:off x="876300" y="3314700"/>
            <a:ext cx="22631400" cy="731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</a:defRPr>
            </a:pPr>
          </a:p>
        </p:txBody>
      </p:sp>
      <p:sp>
        <p:nvSpPr>
          <p:cNvPr id="125" name="Уровень текста 1…"/>
          <p:cNvSpPr txBox="1"/>
          <p:nvPr>
            <p:ph type="body" sz="quarter" idx="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240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304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367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431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6" name="Иван Арсентьев"/>
          <p:cNvSpPr txBox="1"/>
          <p:nvPr>
            <p:ph type="body" sz="quarter" idx="21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/>
          <a:lstStyle/>
          <a:p>
            <a:pPr algn="r">
              <a:spcBef>
                <a:spcPts val="0"/>
              </a:spcBef>
              <a:defRPr cap="none" sz="8700">
                <a:solidFill>
                  <a:srgbClr val="838787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27" name="Текст"/>
          <p:cNvSpPr txBox="1"/>
          <p:nvPr>
            <p:ph type="body" sz="quarter" idx="22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 defTabSz="647700">
              <a:spcBef>
                <a:spcPts val="0"/>
              </a:spcBef>
              <a:defRPr spc="100" sz="3600">
                <a:solidFill>
                  <a:srgbClr val="838787"/>
                </a:solidFill>
              </a:defRPr>
            </a:pP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 (вариант)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Уровень текста 1…"/>
          <p:cNvSpPr txBox="1"/>
          <p:nvPr>
            <p:ph type="body" sz="quarter" idx="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240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304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367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431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6" name="Чёрно-белое фото ветряных мельниц на фоне облаков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7" name="Иван Арсентьев"/>
          <p:cNvSpPr txBox="1"/>
          <p:nvPr>
            <p:ph type="body" sz="quarter" idx="22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/>
          <a:lstStyle/>
          <a:p>
            <a:pPr defTabSz="647700">
              <a:lnSpc>
                <a:spcPct val="100000"/>
              </a:lnSpc>
              <a:spcBef>
                <a:spcPts val="0"/>
              </a:spcBef>
              <a:defRPr cap="none" sz="87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38" name="Номер слайда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Чёрно-белый аэрофотоснимок человека, стоящего на дамбе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6" name="Номер слайда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Номер слайда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Чёрно-белый аэрофотоснимок человека, стоящего на дамбе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одзаголовок (вариант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2" name="Уровень текста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/>
          <p:nvPr>
            <p:ph type="sldNum" sz="quarter" idx="2"/>
          </p:nvPr>
        </p:nvSpPr>
        <p:spPr>
          <a:xfrm>
            <a:off x="23013223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Текст заголовка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Линия"/>
          <p:cNvSpPr/>
          <p:nvPr/>
        </p:nvSpPr>
        <p:spPr>
          <a:xfrm flipV="1">
            <a:off x="11049000" y="8635797"/>
            <a:ext cx="12572997" cy="204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49" name="Чёрно-белое фото ветряных мельниц на фоне облаков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Текст заголовка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1" name="Уровень текста 1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 — сверху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Линия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0" name="Уровень текста 1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1" name="Текст заголовка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2" name="Номер слайда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Линия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0" name="Уровень текста 1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1" name="Текст заголовка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2" name="Уровень текста 1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3" name="Номер слайда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ункты (вариант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Линия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1" name="Уровень текста 1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Уровень текста 1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Линия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2" name="Уровень текста 1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Чёрно-белое фото ветряных мельниц на фоне облаков"/>
          <p:cNvSpPr/>
          <p:nvPr>
            <p:ph type="pic" idx="21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Текст заголовка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5" name="Уровень текста 1…"/>
          <p:cNvSpPr txBox="1"/>
          <p:nvPr>
            <p:ph type="body" sz="half" idx="22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6" name="Номер слайда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761999" y="8635631"/>
            <a:ext cx="22860000" cy="370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23063201" y="609600"/>
            <a:ext cx="553195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9pPr>
    </p:titleStyle>
    <p:bodyStyle>
      <a:lvl1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1pPr>
      <a:lvl2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2pPr>
      <a:lvl3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3pPr>
      <a:lvl4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4pPr>
      <a:lvl5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5pPr>
      <a:lvl6pPr marL="4193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6pPr>
      <a:lvl7pPr marL="4828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7pPr>
      <a:lvl8pPr marL="5463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8pPr>
      <a:lvl9pPr marL="6098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9pPr>
    </p:bodyStyle>
    <p:otherStyle>
      <a:lvl1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Шарики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00"/>
            </a:lvl1pPr>
          </a:lstStyle>
          <a:p>
            <a:pPr/>
            <a:r>
              <a:t>Шарики</a:t>
            </a:r>
          </a:p>
        </p:txBody>
      </p:sp>
      <p:sp>
        <p:nvSpPr>
          <p:cNvPr id="163" name="Проект Pygam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Проект Pygame</a:t>
            </a:r>
          </a:p>
        </p:txBody>
      </p:sp>
      <p:pic>
        <p:nvPicPr>
          <p:cNvPr id="164" name="8.png" descr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4423" y="2327"/>
            <a:ext cx="8455981" cy="8455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L8NjBlhag9k.jpg" descr="L8NjBlhag9k.jpg"/>
          <p:cNvPicPr>
            <a:picLocks noChangeAspect="1"/>
          </p:cNvPicPr>
          <p:nvPr/>
        </p:nvPicPr>
        <p:blipFill>
          <a:blip r:embed="rId2">
            <a:extLst/>
          </a:blip>
          <a:srcRect l="14839" t="0" r="14839" b="0"/>
          <a:stretch>
            <a:fillRect/>
          </a:stretch>
        </p:blipFill>
        <p:spPr>
          <a:xfrm>
            <a:off x="6459934" y="3432037"/>
            <a:ext cx="11464251" cy="9170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Текст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Текст</a:t>
            </a:r>
          </a:p>
        </p:txBody>
      </p:sp>
      <p:sp>
        <p:nvSpPr>
          <p:cNvPr id="167" name="Цель"/>
          <p:cNvSpPr txBox="1"/>
          <p:nvPr>
            <p:ph type="title"/>
          </p:nvPr>
        </p:nvSpPr>
        <p:spPr>
          <a:xfrm>
            <a:off x="762000" y="1883916"/>
            <a:ext cx="22860000" cy="1502668"/>
          </a:xfrm>
          <a:prstGeom prst="rect">
            <a:avLst/>
          </a:prstGeom>
        </p:spPr>
        <p:txBody>
          <a:bodyPr/>
          <a:lstStyle>
            <a:lvl1pPr defTabSz="330200">
              <a:spcBef>
                <a:spcPts val="0"/>
              </a:spcBef>
              <a:defRPr sz="10800"/>
            </a:lvl1pPr>
          </a:lstStyle>
          <a:p>
            <a:pPr/>
            <a:r>
              <a:t>Цель</a:t>
            </a:r>
          </a:p>
        </p:txBody>
      </p:sp>
      <p:sp>
        <p:nvSpPr>
          <p:cNvPr id="168" name="Написать и представить игру бильярд для двух пользователей с возможностью выбора режима игры в бильярд: классический, русский."/>
          <p:cNvSpPr txBox="1"/>
          <p:nvPr>
            <p:ph type="body" idx="21"/>
          </p:nvPr>
        </p:nvSpPr>
        <p:spPr>
          <a:xfrm>
            <a:off x="761999" y="4541311"/>
            <a:ext cx="22860004" cy="7274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Font typeface="Avenir Next Regular"/>
              <a:defRPr cap="none" sz="5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Написать и представить игру бильярд для двух пользователей с возможностью выбора режима игры в бильярд: классический, русский.</a:t>
            </a:r>
          </a:p>
        </p:txBody>
      </p:sp>
      <p:pic>
        <p:nvPicPr>
          <p:cNvPr id="169" name="8.png" descr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99907" y="9504087"/>
            <a:ext cx="6135945" cy="6135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Текст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Текст</a:t>
            </a:r>
          </a:p>
        </p:txBody>
      </p:sp>
      <p:sp>
        <p:nvSpPr>
          <p:cNvPr id="172" name="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Задачи</a:t>
            </a:r>
          </a:p>
        </p:txBody>
      </p:sp>
      <p:sp>
        <p:nvSpPr>
          <p:cNvPr id="173" name="Создать систему создания аккаунта и входа в уже существующий.…"/>
          <p:cNvSpPr txBox="1"/>
          <p:nvPr>
            <p:ph type="body" idx="21"/>
          </p:nvPr>
        </p:nvSpPr>
        <p:spPr>
          <a:xfrm>
            <a:off x="761998" y="3430316"/>
            <a:ext cx="22860004" cy="94969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779646" indent="-779646" defTabSz="495300">
              <a:lnSpc>
                <a:spcPct val="100000"/>
              </a:lnSpc>
              <a:spcBef>
                <a:spcPts val="2300"/>
              </a:spcBef>
              <a:buClr>
                <a:schemeClr val="accent1"/>
              </a:buClr>
              <a:buSzPct val="100000"/>
              <a:buAutoNum type="arabicPeriod" startAt="1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Создать систему создания аккаунта и входа в уже существующий. </a:t>
            </a:r>
            <a:endParaRPr sz="1100"/>
          </a:p>
          <a:p>
            <a:pPr marL="779646" indent="-779646" defTabSz="495300">
              <a:lnSpc>
                <a:spcPct val="100000"/>
              </a:lnSpc>
              <a:spcBef>
                <a:spcPts val="2300"/>
              </a:spcBef>
              <a:buClr>
                <a:schemeClr val="accent1"/>
              </a:buClr>
              <a:buSzPct val="100000"/>
              <a:buAutoNum type="arabicPeriod" startAt="1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Создать бд в которой будет храниться имя игроков с количеством побед. </a:t>
            </a:r>
            <a:endParaRPr sz="1100"/>
          </a:p>
          <a:p>
            <a:pPr marL="779646" indent="-779646" defTabSz="495300">
              <a:lnSpc>
                <a:spcPct val="100000"/>
              </a:lnSpc>
              <a:spcBef>
                <a:spcPts val="2300"/>
              </a:spcBef>
              <a:buClr>
                <a:schemeClr val="accent1"/>
              </a:buClr>
              <a:buSzPct val="100000"/>
              <a:buAutoNum type="arabicPeriod" startAt="1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Создать главное меню. </a:t>
            </a:r>
            <a:endParaRPr sz="1100"/>
          </a:p>
          <a:p>
            <a:pPr marL="779646" indent="-779646" defTabSz="495300">
              <a:lnSpc>
                <a:spcPct val="100000"/>
              </a:lnSpc>
              <a:spcBef>
                <a:spcPts val="2300"/>
              </a:spcBef>
              <a:buClr>
                <a:schemeClr val="accent1"/>
              </a:buClr>
              <a:buSzPct val="100000"/>
              <a:buAutoNum type="arabicPeriod" startAt="1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Создать возможность выбора в какой бильярд играть.</a:t>
            </a:r>
            <a:endParaRPr sz="1100"/>
          </a:p>
          <a:p>
            <a:pPr marL="779646" indent="-779646" defTabSz="495300">
              <a:lnSpc>
                <a:spcPct val="100000"/>
              </a:lnSpc>
              <a:spcBef>
                <a:spcPts val="2300"/>
              </a:spcBef>
              <a:buClr>
                <a:schemeClr val="accent1"/>
              </a:buClr>
              <a:buSzPct val="100000"/>
              <a:buAutoNum type="arabicPeriod" startAt="1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Создать функцию просмотра правил игры.</a:t>
            </a:r>
            <a:endParaRPr sz="1100"/>
          </a:p>
          <a:p>
            <a:pPr marL="779646" indent="-779646" defTabSz="495300">
              <a:lnSpc>
                <a:spcPct val="100000"/>
              </a:lnSpc>
              <a:spcBef>
                <a:spcPts val="2300"/>
              </a:spcBef>
              <a:buClr>
                <a:schemeClr val="accent1"/>
              </a:buClr>
              <a:buSzPct val="100000"/>
              <a:buAutoNum type="arabicPeriod" startAt="1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Создать игровое поле для игры бильярд.</a:t>
            </a:r>
            <a:endParaRPr sz="1100"/>
          </a:p>
          <a:p>
            <a:pPr marL="779646" indent="-779646" defTabSz="495300">
              <a:lnSpc>
                <a:spcPct val="100000"/>
              </a:lnSpc>
              <a:spcBef>
                <a:spcPts val="2300"/>
              </a:spcBef>
              <a:buClr>
                <a:schemeClr val="accent1"/>
              </a:buClr>
              <a:buSzPct val="100000"/>
              <a:buAutoNum type="arabicPeriod" startAt="1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Создать шары и кий.</a:t>
            </a:r>
            <a:endParaRPr sz="1100"/>
          </a:p>
          <a:p>
            <a:pPr marL="779646" indent="-779646" defTabSz="495300">
              <a:lnSpc>
                <a:spcPct val="100000"/>
              </a:lnSpc>
              <a:spcBef>
                <a:spcPts val="2300"/>
              </a:spcBef>
              <a:buClr>
                <a:schemeClr val="accent1"/>
              </a:buClr>
              <a:buSzPct val="100000"/>
              <a:buAutoNum type="arabicPeriod" startAt="1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Создать функцию прорабатывающую столкновение шаров с бортами поля и друг с другом.</a:t>
            </a:r>
            <a:endParaRPr sz="1100"/>
          </a:p>
          <a:p>
            <a:pPr marL="779646" indent="-779646" defTabSz="495300">
              <a:lnSpc>
                <a:spcPct val="100000"/>
              </a:lnSpc>
              <a:spcBef>
                <a:spcPts val="2300"/>
              </a:spcBef>
              <a:buClr>
                <a:schemeClr val="accent1"/>
              </a:buClr>
              <a:buSzPct val="100000"/>
              <a:buAutoNum type="arabicPeriod" startAt="1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Создать функцию подсчёта очков.</a:t>
            </a:r>
            <a:endParaRPr sz="1100"/>
          </a:p>
          <a:p>
            <a:pPr marL="779646" indent="-779646" defTabSz="495300">
              <a:lnSpc>
                <a:spcPct val="100000"/>
              </a:lnSpc>
              <a:spcBef>
                <a:spcPts val="2300"/>
              </a:spcBef>
              <a:buClr>
                <a:schemeClr val="accent1"/>
              </a:buClr>
              <a:buSzPct val="100000"/>
              <a:buAutoNum type="arabicPeriod" startAt="1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Создать финальный экран, на котором пишется победитель и его рейтинг.</a:t>
            </a:r>
            <a:endParaRPr sz="1100"/>
          </a:p>
          <a:p>
            <a:pPr marL="779646" indent="-779646" defTabSz="495300">
              <a:lnSpc>
                <a:spcPct val="100000"/>
              </a:lnSpc>
              <a:spcBef>
                <a:spcPts val="2300"/>
              </a:spcBef>
              <a:buClr>
                <a:schemeClr val="accent1"/>
              </a:buClr>
              <a:buSzPct val="100000"/>
              <a:buAutoNum type="arabicPeriod" startAt="1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Создать возможность вернуться в главное меню.</a:t>
            </a:r>
            <a:endParaRPr sz="1100"/>
          </a:p>
          <a:p>
            <a:pPr marL="779646" indent="-779646" defTabSz="495300">
              <a:lnSpc>
                <a:spcPct val="100000"/>
              </a:lnSpc>
              <a:spcBef>
                <a:spcPts val="2300"/>
              </a:spcBef>
              <a:buClr>
                <a:schemeClr val="accent1"/>
              </a:buClr>
              <a:buSzPct val="100000"/>
              <a:buAutoNum type="arabicPeriod" startAt="1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Создать функцию показа рейтинга.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Текст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Текст</a:t>
            </a:r>
          </a:p>
        </p:txBody>
      </p:sp>
      <p:sp>
        <p:nvSpPr>
          <p:cNvPr id="176" name="Этапы опис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Этапы описания</a:t>
            </a:r>
          </a:p>
        </p:txBody>
      </p:sp>
      <p:sp>
        <p:nvSpPr>
          <p:cNvPr id="177" name="Вход в систему для игроков…"/>
          <p:cNvSpPr txBox="1"/>
          <p:nvPr>
            <p:ph type="body" idx="21"/>
          </p:nvPr>
        </p:nvSpPr>
        <p:spPr>
          <a:xfrm>
            <a:off x="762000" y="4302776"/>
            <a:ext cx="22860000" cy="77520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81742" indent="-881742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0000"/>
              <a:buAutoNum type="arabicPeriod" startAt="1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Вход в систему для игроков</a:t>
            </a:r>
          </a:p>
          <a:p>
            <a:pPr marL="881742" indent="-881742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0000"/>
              <a:buAutoNum type="arabicPeriod" startAt="1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Главное игровое меню</a:t>
            </a:r>
          </a:p>
          <a:p>
            <a:pPr marL="881742" indent="-881742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0000"/>
              <a:buAutoNum type="arabicPeriod" startAt="1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Игра в бильярд</a:t>
            </a:r>
          </a:p>
        </p:txBody>
      </p:sp>
      <p:pic>
        <p:nvPicPr>
          <p:cNvPr id="178" name="8.png" descr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6819" y="8218195"/>
            <a:ext cx="8073777" cy="8073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Вход в систему для игроков"/>
          <p:cNvSpPr txBox="1"/>
          <p:nvPr>
            <p:ph type="title"/>
          </p:nvPr>
        </p:nvSpPr>
        <p:spPr>
          <a:xfrm>
            <a:off x="762000" y="1766928"/>
            <a:ext cx="22860000" cy="287787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900"/>
              </a:spcBef>
              <a:defRPr sz="8700"/>
            </a:lvl1pPr>
          </a:lstStyle>
          <a:p>
            <a:pPr/>
            <a:r>
              <a:t>Вход в систему для игроков</a:t>
            </a:r>
          </a:p>
        </p:txBody>
      </p:sp>
      <p:pic>
        <p:nvPicPr>
          <p:cNvPr id="181" name="9AAS4begOkQ.jpg" descr="9AAS4begOkQ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0498" y="3595023"/>
            <a:ext cx="16383003" cy="9220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108" y="3896136"/>
            <a:ext cx="11176743" cy="8186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93117" y="3893668"/>
            <a:ext cx="10669762" cy="8191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Главное игровое меню."/>
          <p:cNvSpPr txBox="1"/>
          <p:nvPr>
            <p:ph type="title"/>
          </p:nvPr>
        </p:nvSpPr>
        <p:spPr>
          <a:xfrm>
            <a:off x="761998" y="1672140"/>
            <a:ext cx="22860004" cy="368246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900"/>
              </a:spcBef>
              <a:defRPr sz="8700"/>
            </a:lvl1pPr>
          </a:lstStyle>
          <a:p>
            <a:pPr/>
            <a:r>
              <a:t>Главное игровое меню.</a:t>
            </a:r>
          </a:p>
        </p:txBody>
      </p:sp>
      <p:pic>
        <p:nvPicPr>
          <p:cNvPr id="187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5742" y="3097494"/>
            <a:ext cx="16292514" cy="8765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5512" y="1989177"/>
            <a:ext cx="12372976" cy="9737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Игра в бильярд."/>
          <p:cNvSpPr txBox="1"/>
          <p:nvPr>
            <p:ph type="title"/>
          </p:nvPr>
        </p:nvSpPr>
        <p:spPr>
          <a:xfrm>
            <a:off x="761999" y="1695837"/>
            <a:ext cx="22860004" cy="252335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900"/>
              </a:spcBef>
              <a:defRPr sz="8700"/>
            </a:lvl1pPr>
          </a:lstStyle>
          <a:p>
            <a:pPr/>
            <a:r>
              <a:t>Игра в бильярд.</a:t>
            </a:r>
          </a:p>
        </p:txBody>
      </p:sp>
      <p:pic>
        <p:nvPicPr>
          <p:cNvPr id="192" name="Снимок экрана 2023-01-28 в 15.51.18.png" descr="Снимок экрана 2023-01-28 в 15.51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0" y="3066920"/>
            <a:ext cx="12700000" cy="1023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