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95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Заголовок и подзаголовок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Линия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Текст заголовка</a:t>
            </a:r>
          </a:p>
        </p:txBody>
      </p:sp>
      <p:sp>
        <p:nvSpPr>
          <p:cNvPr id="1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Текст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Текст</a:t>
            </a:r>
          </a:p>
        </p:txBody>
      </p:sp>
      <p:sp>
        <p:nvSpPr>
          <p:cNvPr id="103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 (3 шт.)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Чёрно-белое фото солнечной батареи"/>
          <p:cNvSpPr>
            <a:spLocks noGrp="1"/>
          </p:cNvSpPr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Чёрно-белое фото воды, переливающейся через водосливные затворы дамбы"/>
          <p:cNvSpPr>
            <a:spLocks noGrp="1"/>
          </p:cNvSpPr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Чёрно-белое фото ветряных мельниц на фоне облаков"/>
          <p:cNvSpPr>
            <a:spLocks noGrp="1"/>
          </p:cNvSpPr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Прямоугольный комментарий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122" name="Введите цитату…"/>
          <p:cNvSpPr txBox="1">
            <a:spLocks noGrp="1"/>
          </p:cNvSpPr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Введите цитату…</a:t>
            </a:r>
          </a:p>
        </p:txBody>
      </p:sp>
      <p:sp>
        <p:nvSpPr>
          <p:cNvPr id="123" name="Иван Арсентьев"/>
          <p:cNvSpPr txBox="1">
            <a:spLocks noGrp="1"/>
          </p:cNvSpPr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Иван Арсентьев</a:t>
            </a:r>
          </a:p>
        </p:txBody>
      </p:sp>
      <p:sp>
        <p:nvSpPr>
          <p:cNvPr id="124" name="Текст"/>
          <p:cNvSpPr txBox="1">
            <a:spLocks noGrp="1"/>
          </p:cNvSpPr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Текст</a:t>
            </a:r>
          </a:p>
        </p:txBody>
      </p:sp>
      <p:sp>
        <p:nvSpPr>
          <p:cNvPr id="1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Цитата (вариант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Введите цитату…"/>
          <p:cNvSpPr txBox="1">
            <a:spLocks noGrp="1"/>
          </p:cNvSpPr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Введите цитату…</a:t>
            </a:r>
          </a:p>
        </p:txBody>
      </p:sp>
      <p:sp>
        <p:nvSpPr>
          <p:cNvPr id="133" name="Чёрно-белое фото ветряных мельниц на фоне облаков"/>
          <p:cNvSpPr>
            <a:spLocks noGrp="1"/>
          </p:cNvSpPr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Иван Арсентьев"/>
          <p:cNvSpPr txBox="1">
            <a:spLocks noGrp="1"/>
          </p:cNvSpPr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Иван Арсентьев</a:t>
            </a:r>
          </a:p>
        </p:txBody>
      </p:sp>
      <p:sp>
        <p:nvSpPr>
          <p:cNvPr id="13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Чёрно-белый аэрофотоснимок человека, стоящего на дамбе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 — горизонтально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Чёрно-белый аэрофотоснимок человека, стоящего на дамбе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Линия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Текст заголовка</a:t>
            </a:r>
          </a:p>
        </p:txBody>
      </p:sp>
      <p:sp>
        <p:nvSpPr>
          <p:cNvPr id="25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подзаголовок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Линия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Текст заголовка</a:t>
            </a:r>
          </a:p>
        </p:txBody>
      </p:sp>
      <p:sp>
        <p:nvSpPr>
          <p:cNvPr id="35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 — по центру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Текст заголовка</a:t>
            </a:r>
          </a:p>
        </p:txBody>
      </p:sp>
      <p:sp>
        <p:nvSpPr>
          <p:cNvPr id="4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Фото — вертикально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Линия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Чёрно-белое фото ветряных мельниц на фоне облаков"/>
          <p:cNvSpPr>
            <a:spLocks noGrp="1"/>
          </p:cNvSpPr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Текст заголовка</a:t>
            </a:r>
          </a:p>
        </p:txBody>
      </p:sp>
      <p:sp>
        <p:nvSpPr>
          <p:cNvPr id="5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Текст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Текст</a:t>
            </a:r>
          </a:p>
        </p:txBody>
      </p:sp>
      <p:sp>
        <p:nvSpPr>
          <p:cNvPr id="63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6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Текст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Текст</a:t>
            </a:r>
          </a:p>
        </p:txBody>
      </p:sp>
      <p:sp>
        <p:nvSpPr>
          <p:cNvPr id="72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73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Текст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Текст</a:t>
            </a:r>
          </a:p>
        </p:txBody>
      </p:sp>
      <p:sp>
        <p:nvSpPr>
          <p:cNvPr id="82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83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Текст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Текст</a:t>
            </a:r>
          </a:p>
        </p:txBody>
      </p:sp>
      <p:sp>
        <p:nvSpPr>
          <p:cNvPr id="92" name="Чёрно-белое фото ветряных мельниц на фоне облаков"/>
          <p:cNvSpPr>
            <a:spLocks noGrp="1"/>
          </p:cNvSpPr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94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Линия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Шарики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z="29088"/>
            </a:lvl1pPr>
          </a:lstStyle>
          <a:p>
            <a:r>
              <a:t>Шарики</a:t>
            </a:r>
          </a:p>
        </p:txBody>
      </p:sp>
      <p:sp>
        <p:nvSpPr>
          <p:cNvPr id="167" name="Проект Pygam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Проект Pygame</a:t>
            </a:r>
          </a:p>
        </p:txBody>
      </p:sp>
      <p:pic>
        <p:nvPicPr>
          <p:cNvPr id="168" name="8.png" descr="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84423" y="2328"/>
            <a:ext cx="8455981" cy="84559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Текст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</a:t>
            </a:r>
          </a:p>
        </p:txBody>
      </p:sp>
      <p:sp>
        <p:nvSpPr>
          <p:cNvPr id="171" name="Цель"/>
          <p:cNvSpPr txBox="1">
            <a:spLocks noGrp="1"/>
          </p:cNvSpPr>
          <p:nvPr>
            <p:ph type="title"/>
          </p:nvPr>
        </p:nvSpPr>
        <p:spPr>
          <a:xfrm>
            <a:off x="762000" y="1883917"/>
            <a:ext cx="22860000" cy="150266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30200">
              <a:spcBef>
                <a:spcPts val="0"/>
              </a:spcBef>
              <a:defRPr sz="12120"/>
            </a:lvl1pPr>
          </a:lstStyle>
          <a:p>
            <a:r>
              <a:t>Цель</a:t>
            </a:r>
          </a:p>
        </p:txBody>
      </p:sp>
      <p:sp>
        <p:nvSpPr>
          <p:cNvPr id="172" name="Написать и представить игру бильярд для двух пользователей с возможностью выбора режима игры в бильярд: классический, русский."/>
          <p:cNvSpPr txBox="1">
            <a:spLocks noGrp="1"/>
          </p:cNvSpPr>
          <p:nvPr>
            <p:ph type="body" idx="1"/>
          </p:nvPr>
        </p:nvSpPr>
        <p:spPr>
          <a:xfrm>
            <a:off x="762000" y="4541312"/>
            <a:ext cx="22860001" cy="727497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 typeface="Arial"/>
              <a:buNone/>
              <a:defRPr sz="5700"/>
            </a:lvl1pPr>
          </a:lstStyle>
          <a:p>
            <a:r>
              <a:t>Написать и представить игру бильярд для двух пользователей с возможностью выбора режима игры в бильярд: классический, русский.</a:t>
            </a:r>
          </a:p>
        </p:txBody>
      </p:sp>
      <p:pic>
        <p:nvPicPr>
          <p:cNvPr id="173" name="8.png" descr="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99907" y="9504087"/>
            <a:ext cx="6135945" cy="61359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Текст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</a:t>
            </a:r>
          </a:p>
        </p:txBody>
      </p:sp>
      <p:sp>
        <p:nvSpPr>
          <p:cNvPr id="176" name="Задач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Задачи</a:t>
            </a:r>
          </a:p>
        </p:txBody>
      </p:sp>
      <p:sp>
        <p:nvSpPr>
          <p:cNvPr id="177" name="Создать систему создания аккаунта и входа в уже существующий.…"/>
          <p:cNvSpPr txBox="1">
            <a:spLocks noGrp="1"/>
          </p:cNvSpPr>
          <p:nvPr>
            <p:ph type="body" idx="1"/>
          </p:nvPr>
        </p:nvSpPr>
        <p:spPr>
          <a:xfrm>
            <a:off x="761999" y="3430317"/>
            <a:ext cx="22860001" cy="9496966"/>
          </a:xfrm>
          <a:prstGeom prst="rect">
            <a:avLst/>
          </a:prstGeom>
        </p:spPr>
        <p:txBody>
          <a:bodyPr/>
          <a:lstStyle/>
          <a:p>
            <a:pPr marL="779646" indent="-779646" defTabSz="495300">
              <a:spcBef>
                <a:spcPts val="2300"/>
              </a:spcBef>
              <a:buSzPct val="100000"/>
              <a:buFontTx/>
              <a:buAutoNum type="arabicPeriod"/>
              <a:defRPr sz="2880"/>
            </a:pPr>
            <a:r>
              <a:t>Создать систему создания аккаунта и входа в уже существующий. </a:t>
            </a:r>
            <a:endParaRPr sz="1140"/>
          </a:p>
          <a:p>
            <a:pPr marL="779646" indent="-779646" defTabSz="495300">
              <a:spcBef>
                <a:spcPts val="2300"/>
              </a:spcBef>
              <a:buSzPct val="100000"/>
              <a:buFontTx/>
              <a:buAutoNum type="arabicPeriod"/>
              <a:defRPr sz="2880"/>
            </a:pPr>
            <a:r>
              <a:t>Создать бд в которой будет храниться имя игроков с количеством побед. </a:t>
            </a:r>
            <a:endParaRPr sz="1140"/>
          </a:p>
          <a:p>
            <a:pPr marL="779646" indent="-779646" defTabSz="495300">
              <a:spcBef>
                <a:spcPts val="2300"/>
              </a:spcBef>
              <a:buSzPct val="100000"/>
              <a:buFontTx/>
              <a:buAutoNum type="arabicPeriod"/>
              <a:defRPr sz="2880"/>
            </a:pPr>
            <a:r>
              <a:t>Создать главное меню. </a:t>
            </a:r>
            <a:endParaRPr sz="1140"/>
          </a:p>
          <a:p>
            <a:pPr marL="779646" indent="-779646" defTabSz="495300">
              <a:spcBef>
                <a:spcPts val="2300"/>
              </a:spcBef>
              <a:buSzPct val="100000"/>
              <a:buFontTx/>
              <a:buAutoNum type="arabicPeriod"/>
              <a:defRPr sz="2880"/>
            </a:pPr>
            <a:r>
              <a:t>Создать возможность выбора в какой бильярд играть.</a:t>
            </a:r>
            <a:endParaRPr sz="1140"/>
          </a:p>
          <a:p>
            <a:pPr marL="779646" indent="-779646" defTabSz="495300">
              <a:spcBef>
                <a:spcPts val="2300"/>
              </a:spcBef>
              <a:buSzPct val="100000"/>
              <a:buFontTx/>
              <a:buAutoNum type="arabicPeriod"/>
              <a:defRPr sz="2880"/>
            </a:pPr>
            <a:r>
              <a:t>Создать функцию просмотра правил игры.</a:t>
            </a:r>
            <a:endParaRPr sz="1140"/>
          </a:p>
          <a:p>
            <a:pPr marL="779646" indent="-779646" defTabSz="495300">
              <a:spcBef>
                <a:spcPts val="2300"/>
              </a:spcBef>
              <a:buSzPct val="100000"/>
              <a:buFontTx/>
              <a:buAutoNum type="arabicPeriod"/>
              <a:defRPr sz="2880"/>
            </a:pPr>
            <a:r>
              <a:t>Создать игровое поле для игры бильярд.</a:t>
            </a:r>
            <a:endParaRPr sz="1140"/>
          </a:p>
          <a:p>
            <a:pPr marL="779646" indent="-779646" defTabSz="495300">
              <a:spcBef>
                <a:spcPts val="2300"/>
              </a:spcBef>
              <a:buSzPct val="100000"/>
              <a:buFontTx/>
              <a:buAutoNum type="arabicPeriod"/>
              <a:defRPr sz="2880"/>
            </a:pPr>
            <a:r>
              <a:t>Создать шары и кий.</a:t>
            </a:r>
            <a:endParaRPr sz="1140"/>
          </a:p>
          <a:p>
            <a:pPr marL="779646" indent="-779646" defTabSz="495300">
              <a:spcBef>
                <a:spcPts val="2300"/>
              </a:spcBef>
              <a:buSzPct val="100000"/>
              <a:buFontTx/>
              <a:buAutoNum type="arabicPeriod"/>
              <a:defRPr sz="2880"/>
            </a:pPr>
            <a:r>
              <a:t>Создать функцию прорабатывающую столкновение шаров с бортами поля и друг с другом.</a:t>
            </a:r>
            <a:endParaRPr sz="1140"/>
          </a:p>
          <a:p>
            <a:pPr marL="779646" indent="-779646" defTabSz="495300">
              <a:spcBef>
                <a:spcPts val="2300"/>
              </a:spcBef>
              <a:buSzPct val="100000"/>
              <a:buFontTx/>
              <a:buAutoNum type="arabicPeriod"/>
              <a:defRPr sz="2880"/>
            </a:pPr>
            <a:r>
              <a:t>Создать функцию подсчёта очков.</a:t>
            </a:r>
            <a:endParaRPr sz="1140"/>
          </a:p>
          <a:p>
            <a:pPr marL="779646" indent="-779646" defTabSz="495300">
              <a:spcBef>
                <a:spcPts val="2300"/>
              </a:spcBef>
              <a:buSzPct val="100000"/>
              <a:buFontTx/>
              <a:buAutoNum type="arabicPeriod"/>
              <a:defRPr sz="2880"/>
            </a:pPr>
            <a:r>
              <a:t>Создать финальный экран, на котором пишется победитель и его рейтинг.</a:t>
            </a:r>
            <a:endParaRPr sz="1140"/>
          </a:p>
          <a:p>
            <a:pPr marL="779646" indent="-779646" defTabSz="495300">
              <a:spcBef>
                <a:spcPts val="2300"/>
              </a:spcBef>
              <a:buSzPct val="100000"/>
              <a:buFontTx/>
              <a:buAutoNum type="arabicPeriod"/>
              <a:defRPr sz="2880"/>
            </a:pPr>
            <a:r>
              <a:t>Создать возможность вернуться в главное меню.</a:t>
            </a:r>
            <a:endParaRPr sz="1140"/>
          </a:p>
          <a:p>
            <a:pPr marL="779646" indent="-779646" defTabSz="495300">
              <a:spcBef>
                <a:spcPts val="2300"/>
              </a:spcBef>
              <a:buSzPct val="100000"/>
              <a:buFontTx/>
              <a:buAutoNum type="arabicPeriod"/>
              <a:defRPr sz="2880"/>
            </a:pPr>
            <a:r>
              <a:t>Создать функцию показа рейтинга.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Текст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</a:t>
            </a:r>
          </a:p>
        </p:txBody>
      </p:sp>
      <p:sp>
        <p:nvSpPr>
          <p:cNvPr id="180" name="Этапы описани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Этапы описания</a:t>
            </a:r>
          </a:p>
        </p:txBody>
      </p:sp>
      <p:sp>
        <p:nvSpPr>
          <p:cNvPr id="181" name="Вход в систему для игроков…"/>
          <p:cNvSpPr txBox="1">
            <a:spLocks noGrp="1"/>
          </p:cNvSpPr>
          <p:nvPr>
            <p:ph type="body" idx="1"/>
          </p:nvPr>
        </p:nvSpPr>
        <p:spPr>
          <a:xfrm>
            <a:off x="762000" y="4302777"/>
            <a:ext cx="22860000" cy="7752046"/>
          </a:xfrm>
          <a:prstGeom prst="rect">
            <a:avLst/>
          </a:prstGeom>
        </p:spPr>
        <p:txBody>
          <a:bodyPr/>
          <a:lstStyle/>
          <a:p>
            <a:pPr marL="881742" indent="-881742">
              <a:buSzPct val="100000"/>
              <a:buFontTx/>
              <a:buAutoNum type="arabicPeriod"/>
            </a:pPr>
            <a:r>
              <a:t>Вход в систему для игроков</a:t>
            </a:r>
          </a:p>
          <a:p>
            <a:pPr marL="881742" indent="-881742">
              <a:buSzPct val="100000"/>
              <a:buFontTx/>
              <a:buAutoNum type="arabicPeriod"/>
            </a:pPr>
            <a:r>
              <a:t>Главное игровое меню</a:t>
            </a:r>
          </a:p>
          <a:p>
            <a:pPr marL="881742" indent="-881742">
              <a:buSzPct val="100000"/>
              <a:buFontTx/>
              <a:buAutoNum type="arabicPeriod"/>
            </a:pPr>
            <a:r>
              <a:t>Игра в бильярд</a:t>
            </a:r>
          </a:p>
        </p:txBody>
      </p:sp>
      <p:pic>
        <p:nvPicPr>
          <p:cNvPr id="182" name="8.png" descr="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86819" y="8218195"/>
            <a:ext cx="8073776" cy="8073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Вход в систему для игроков"/>
          <p:cNvSpPr txBox="1">
            <a:spLocks noGrp="1"/>
          </p:cNvSpPr>
          <p:nvPr>
            <p:ph type="title"/>
          </p:nvPr>
        </p:nvSpPr>
        <p:spPr>
          <a:xfrm>
            <a:off x="762000" y="1766929"/>
            <a:ext cx="22860000" cy="2877872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900"/>
              </a:spcBef>
              <a:defRPr sz="8700"/>
            </a:lvl1pPr>
          </a:lstStyle>
          <a:p>
            <a:r>
              <a:t>Вход в систему для игроков</a:t>
            </a:r>
          </a:p>
        </p:txBody>
      </p:sp>
      <p:pic>
        <p:nvPicPr>
          <p:cNvPr id="185" name="9AAS4begOkQ.jpg" descr="9AAS4begOkQ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0499" y="3595024"/>
            <a:ext cx="16383001" cy="922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109" y="3896137"/>
            <a:ext cx="11176741" cy="8186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Рисунок 4" descr="Рисунок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93118" y="3893669"/>
            <a:ext cx="10669760" cy="819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Главное игровое меню."/>
          <p:cNvSpPr txBox="1">
            <a:spLocks noGrp="1"/>
          </p:cNvSpPr>
          <p:nvPr>
            <p:ph type="title"/>
          </p:nvPr>
        </p:nvSpPr>
        <p:spPr>
          <a:xfrm>
            <a:off x="761999" y="1672141"/>
            <a:ext cx="22860001" cy="368246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900"/>
              </a:spcBef>
              <a:defRPr sz="8700"/>
            </a:lvl1pPr>
          </a:lstStyle>
          <a:p>
            <a:r>
              <a:t>Главное игровое меню.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743" y="3097494"/>
            <a:ext cx="16292512" cy="876589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0" y="2116219"/>
            <a:ext cx="12372975" cy="973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726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Игра в бильярд."/>
          <p:cNvSpPr txBox="1">
            <a:spLocks noGrp="1"/>
          </p:cNvSpPr>
          <p:nvPr>
            <p:ph type="title"/>
          </p:nvPr>
        </p:nvSpPr>
        <p:spPr>
          <a:xfrm>
            <a:off x="762000" y="1695838"/>
            <a:ext cx="22860001" cy="252335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3900"/>
              </a:spcBef>
              <a:defRPr sz="8700"/>
            </a:lvl1pPr>
          </a:lstStyle>
          <a:p>
            <a:r>
              <a:t>Игра в бильярд.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148</Words>
  <Application>Microsoft Office PowerPoint</Application>
  <PresentationFormat>Произвольный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Avenir Next Medium</vt:lpstr>
      <vt:lpstr>Avenir Next Regular</vt:lpstr>
      <vt:lpstr>DIN Alternate Bold</vt:lpstr>
      <vt:lpstr>DIN Condensed Bold</vt:lpstr>
      <vt:lpstr>Helvetica</vt:lpstr>
      <vt:lpstr>Helvetica Neue</vt:lpstr>
      <vt:lpstr>New_Template7</vt:lpstr>
      <vt:lpstr>Шарики</vt:lpstr>
      <vt:lpstr>Цель</vt:lpstr>
      <vt:lpstr>Задачи</vt:lpstr>
      <vt:lpstr>Этапы описания</vt:lpstr>
      <vt:lpstr>Вход в систему для игроков</vt:lpstr>
      <vt:lpstr>Презентация PowerPoint</vt:lpstr>
      <vt:lpstr>Главное игровое меню.</vt:lpstr>
      <vt:lpstr>Презентация PowerPoint</vt:lpstr>
      <vt:lpstr>Игра в бильярд.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Шарики</dc:title>
  <cp:lastModifiedBy>User</cp:lastModifiedBy>
  <cp:revision>8</cp:revision>
  <dcterms:modified xsi:type="dcterms:W3CDTF">2023-01-17T16:05:10Z</dcterms:modified>
</cp:coreProperties>
</file>