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и подзаголовок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0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Чёрно-белое фото солнечной батареи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Чёрно-белое фото воды, переливающейся через водосливные затворы дамбы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Чёрно-белое фото ветряных мельниц на фоне облаков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Введите цитату…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23" name="Иван Арсентьев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24" name="Текст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(вариант)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…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Введите цитату…</a:t>
            </a:r>
          </a:p>
        </p:txBody>
      </p:sp>
      <p:sp>
        <p:nvSpPr>
          <p:cNvPr id="133" name="Чёрно-белое фото ветряных мельниц на фоне облаков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Иван Арсентьев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Иван Арсентьев</a:t>
            </a:r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Чёрно-белый аэрофотоснимок человека, стоящего на дамбе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горизонт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Чёрно-белый аэрофотоснимок человека, стоящего на дамбе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заголовок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 — по центру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 — вертикальн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Чёрно-белое фото ветряных мельниц на фоне облаков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Текст заголовка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4" name="Уровень текста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7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Текст</a:t>
            </a:r>
          </a:p>
        </p:txBody>
      </p:sp>
      <p:sp>
        <p:nvSpPr>
          <p:cNvPr id="92" name="Чёрно-белое фото ветряных мельниц на фоне облаков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Текст заголовка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Уровень текста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Шарики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Шарики</a:t>
            </a:r>
          </a:p>
        </p:txBody>
      </p:sp>
      <p:sp>
        <p:nvSpPr>
          <p:cNvPr id="167" name="Проект Pygam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Pygame</a:t>
            </a:r>
          </a:p>
        </p:txBody>
      </p:sp>
      <p:pic>
        <p:nvPicPr>
          <p:cNvPr id="168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4423" y="2328"/>
            <a:ext cx="8455981" cy="8455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Текст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</a:t>
            </a:r>
          </a:p>
        </p:txBody>
      </p:sp>
      <p:sp>
        <p:nvSpPr>
          <p:cNvPr id="171" name="Цель"/>
          <p:cNvSpPr txBox="1"/>
          <p:nvPr>
            <p:ph type="title"/>
          </p:nvPr>
        </p:nvSpPr>
        <p:spPr>
          <a:xfrm>
            <a:off x="762000" y="1883917"/>
            <a:ext cx="22860000" cy="1502667"/>
          </a:xfrm>
          <a:prstGeom prst="rect">
            <a:avLst/>
          </a:prstGeom>
        </p:spPr>
        <p:txBody>
          <a:bodyPr/>
          <a:lstStyle>
            <a:lvl1pPr defTabSz="330200">
              <a:spcBef>
                <a:spcPts val="0"/>
              </a:spcBef>
              <a:defRPr sz="12120"/>
            </a:lvl1pPr>
          </a:lstStyle>
          <a:p>
            <a:pPr/>
            <a:r>
              <a:t>Цель</a:t>
            </a:r>
          </a:p>
        </p:txBody>
      </p:sp>
      <p:sp>
        <p:nvSpPr>
          <p:cNvPr id="172" name="Написать и представить игру бильярд для двух пользователей с возможностью выбора режима игры в бильярд: классический, русский."/>
          <p:cNvSpPr txBox="1"/>
          <p:nvPr>
            <p:ph type="body" idx="1"/>
          </p:nvPr>
        </p:nvSpPr>
        <p:spPr>
          <a:xfrm>
            <a:off x="762000" y="4541312"/>
            <a:ext cx="22860001" cy="72749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 typeface="Arial"/>
              <a:buNone/>
              <a:defRPr sz="5700"/>
            </a:lvl1pPr>
          </a:lstStyle>
          <a:p>
            <a:pPr/>
            <a:r>
              <a:t>Написать и представить игру бильярд для двух пользователей с возможностью выбора режима игры в бильярд: классический, русский.</a:t>
            </a:r>
          </a:p>
        </p:txBody>
      </p:sp>
      <p:pic>
        <p:nvPicPr>
          <p:cNvPr id="173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99907" y="9504087"/>
            <a:ext cx="6135945" cy="6135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Текст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</a:t>
            </a:r>
          </a:p>
        </p:txBody>
      </p:sp>
      <p:sp>
        <p:nvSpPr>
          <p:cNvPr id="176" name="Задач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Задачи</a:t>
            </a:r>
          </a:p>
        </p:txBody>
      </p:sp>
      <p:sp>
        <p:nvSpPr>
          <p:cNvPr id="177" name="Создать систему создания аккаунта и входа в уже существующий.…"/>
          <p:cNvSpPr txBox="1"/>
          <p:nvPr>
            <p:ph type="body" idx="1"/>
          </p:nvPr>
        </p:nvSpPr>
        <p:spPr>
          <a:xfrm>
            <a:off x="761999" y="3430317"/>
            <a:ext cx="22860001" cy="9496966"/>
          </a:xfrm>
          <a:prstGeom prst="rect">
            <a:avLst/>
          </a:prstGeom>
        </p:spPr>
        <p:txBody>
          <a:bodyPr/>
          <a:lstStyle/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систему создания аккаунта и входа в уже существующий. 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бд в которой будет храниться имя игроков с количеством побед. 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главное меню. 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возможность выбора в какой бильярд играть.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функцию просмотра правил игры.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игровое поле для игры бильярд.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шары и кий.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функцию прорабатывающую столкновение шаров с бортами поля и друг с другом.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функцию подсчёта очков.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финальный экран, на котором пишется победитель и его рейтинг.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возможность вернуться в главное меню.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 startAt="1"/>
              <a:defRPr sz="2880"/>
            </a:pPr>
            <a:r>
              <a:t>Создать функцию показа рейтинга.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Текст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</a:t>
            </a:r>
          </a:p>
        </p:txBody>
      </p:sp>
      <p:sp>
        <p:nvSpPr>
          <p:cNvPr id="180" name="Этапы опис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Этапы описания</a:t>
            </a:r>
          </a:p>
        </p:txBody>
      </p:sp>
      <p:sp>
        <p:nvSpPr>
          <p:cNvPr id="181" name="Вход в систему для игроков…"/>
          <p:cNvSpPr txBox="1"/>
          <p:nvPr>
            <p:ph type="body" idx="1"/>
          </p:nvPr>
        </p:nvSpPr>
        <p:spPr>
          <a:xfrm>
            <a:off x="762000" y="4302777"/>
            <a:ext cx="22860000" cy="7752046"/>
          </a:xfrm>
          <a:prstGeom prst="rect">
            <a:avLst/>
          </a:prstGeom>
        </p:spPr>
        <p:txBody>
          <a:bodyPr/>
          <a:lstStyle/>
          <a:p>
            <a:pPr marL="881742" indent="-881742">
              <a:buSzPct val="100000"/>
              <a:buFontTx/>
              <a:buAutoNum type="arabicPeriod" startAt="1"/>
            </a:pPr>
            <a:r>
              <a:t>Вход в систему для игроков</a:t>
            </a:r>
          </a:p>
          <a:p>
            <a:pPr marL="881742" indent="-881742">
              <a:buSzPct val="100000"/>
              <a:buFontTx/>
              <a:buAutoNum type="arabicPeriod" startAt="1"/>
            </a:pPr>
            <a:r>
              <a:t>Главное игровое меню</a:t>
            </a:r>
          </a:p>
          <a:p>
            <a:pPr marL="881742" indent="-881742">
              <a:buSzPct val="100000"/>
              <a:buFontTx/>
              <a:buAutoNum type="arabicPeriod" startAt="1"/>
            </a:pPr>
            <a:r>
              <a:t>Игра в бильярд</a:t>
            </a:r>
          </a:p>
        </p:txBody>
      </p:sp>
      <p:pic>
        <p:nvPicPr>
          <p:cNvPr id="182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6819" y="8218195"/>
            <a:ext cx="8073776" cy="807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Вход в систему для игроков"/>
          <p:cNvSpPr txBox="1"/>
          <p:nvPr>
            <p:ph type="title"/>
          </p:nvPr>
        </p:nvSpPr>
        <p:spPr>
          <a:xfrm>
            <a:off x="762000" y="1766929"/>
            <a:ext cx="22860000" cy="2877872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pPr/>
            <a:r>
              <a:t>Вход в систему для игроков</a:t>
            </a:r>
          </a:p>
        </p:txBody>
      </p:sp>
      <p:pic>
        <p:nvPicPr>
          <p:cNvPr id="185" name="9AAS4begOkQ.jpg" descr="9AAS4begOkQ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499" y="3595024"/>
            <a:ext cx="16383001" cy="92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109" y="3896137"/>
            <a:ext cx="11176741" cy="8186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3118" y="3893669"/>
            <a:ext cx="10669760" cy="819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Главное игровое меню."/>
          <p:cNvSpPr txBox="1"/>
          <p:nvPr>
            <p:ph type="title"/>
          </p:nvPr>
        </p:nvSpPr>
        <p:spPr>
          <a:xfrm>
            <a:off x="761999" y="1672141"/>
            <a:ext cx="22860001" cy="368246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pPr/>
            <a:r>
              <a:t>Главное игровое меню.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Игра в бильярд."/>
          <p:cNvSpPr txBox="1"/>
          <p:nvPr>
            <p:ph type="title"/>
          </p:nvPr>
        </p:nvSpPr>
        <p:spPr>
          <a:xfrm>
            <a:off x="762000" y="1695838"/>
            <a:ext cx="22860001" cy="252335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pPr/>
            <a:r>
              <a:t>Игра в бильярд.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