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08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9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0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36B0-32BD-45E6-BC02-FAD6CDBD116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A5FC-E17E-45D5-8AD7-5F68448D8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5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Шарики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8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Игра в бильярд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Цель: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872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Написать и представить игру бильярд для двух пользователей с возможностью выбора режима игры в бильярд: классический, русский.</a:t>
            </a:r>
          </a:p>
        </p:txBody>
      </p:sp>
    </p:spTree>
    <p:extLst>
      <p:ext uri="{BB962C8B-B14F-4D97-AF65-F5344CB8AC3E}">
        <p14:creationId xmlns:p14="http://schemas.microsoft.com/office/powerpoint/2010/main" val="22014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систему создания аккаунта и входа в уже существующий.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</a:t>
            </a:r>
            <a:r>
              <a:rPr lang="ru-RU" dirty="0" err="1" smtClean="0"/>
              <a:t>бд</a:t>
            </a:r>
            <a:r>
              <a:rPr lang="ru-RU" dirty="0" smtClean="0"/>
              <a:t> в которой будет храниться имя игроков с количеством побед.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главное меню.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возможность выбора в какой бильярд играть.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 просмотра правил игры.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игровое поле для игры бильярд.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шары и кий.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 прорабатывающую столкновение шаров с бортами поля и друг с другом.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 подсчёта очков.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финальный экран, на котором пишется победитель и его рейтинг.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возможность вернуться в главное меню.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 показа рейтинга.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5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описания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27948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Вход в систему для игроков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Главное игровое меню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Игра в бильярд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Вход в систему для игроков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Перед </a:t>
            </a:r>
            <a:r>
              <a:rPr lang="ru-RU" dirty="0"/>
              <a:t>пользователем представлен интерфейс, в котором первый игрок регистрируется, создает аккаунт или же входит в уже существующий.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Необходимо ввести логин и пароль, нажать кнопку «Готово» и перейти к авторизации второго игрока. Если же аккаунта еще не существует, то необходимо зарегистрироваться: ввести имя и фамилию, логин и пароль, соответственно. После регистрации уже возможно зайти в свой, только что созданный аккаунт, нажать кнопку «Готово» и перейти к авторизации второго игрока.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ru-RU" dirty="0" smtClean="0"/>
              <a:t>Вся та же последовательность действий стоит и перед вторым игроком. После нажатия кнопки «Готово» открывается интерфейс главного игрового меню.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ru-RU" dirty="0" smtClean="0"/>
              <a:t>Система не позволит ввести неправильный логин и пароль и предупредит об этом игрока, также система будет оповещать, если в разделе регистрации были заполнены не все поля. Оповещения так же показываются после каждого успешного действия игрока: «Вы были успешно авторизованы!», «Вы были успешно зарегистрированы!».</a:t>
            </a:r>
          </a:p>
        </p:txBody>
      </p:sp>
    </p:spTree>
    <p:extLst>
      <p:ext uri="{BB962C8B-B14F-4D97-AF65-F5344CB8AC3E}">
        <p14:creationId xmlns:p14="http://schemas.microsoft.com/office/powerpoint/2010/main" val="3337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89185"/>
            <a:ext cx="5536223" cy="405508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40011" y="1389185"/>
            <a:ext cx="5372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Главное игровое меню.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Перед </a:t>
            </a:r>
            <a:r>
              <a:rPr lang="ru-RU" dirty="0"/>
              <a:t>пользователем представлен интерфейс главного игрового меню, в котором предстоит выбрать режим игры, то есть сам бильярд: классический или же русский бильярд. При нажатии кнопки «Выбрать режим игры» открывается дополнительное окно, в котором игроки выбирают бильярд, а также могут ознакомиться с правилами игры.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 Кнопка «Статистика» позволяет узнать статистику авторизовавшихся пользователей, а конкретно количество побед и поражений. Также, дополнительно, будет представлена «Таблица лидеров» с топом игроков, которые имеют наибольшее количество побед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0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3"/>
            </a:pPr>
            <a:r>
              <a:rPr lang="ru-RU" dirty="0" smtClean="0"/>
              <a:t>Кнопка «Выход из системы» позволяет выйти игрокам из своих аккаунтов. Данная функция предполагает свое использование, если вдруг необходимо поменять аккаунты игроков, проще говоря, авторизоваться снова в другие аккаунты.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ru-RU" dirty="0" smtClean="0"/>
              <a:t>Кнопка «Закрыть» предполагает под собой закрытие всего приложения.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ru-RU" dirty="0" smtClean="0"/>
              <a:t>Кнопка «Играть» позволяет игрокам, после выбора режима игры, перейти к самой игре в бильярд.</a:t>
            </a:r>
          </a:p>
        </p:txBody>
      </p:sp>
    </p:spTree>
    <p:extLst>
      <p:ext uri="{BB962C8B-B14F-4D97-AF65-F5344CB8AC3E}">
        <p14:creationId xmlns:p14="http://schemas.microsoft.com/office/powerpoint/2010/main" val="15021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460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Шарики</vt:lpstr>
      <vt:lpstr>Цель:</vt:lpstr>
      <vt:lpstr>Задачи</vt:lpstr>
      <vt:lpstr>Этапы описания</vt:lpstr>
      <vt:lpstr>Вход в систему для игроков</vt:lpstr>
      <vt:lpstr>Презентация PowerPoint</vt:lpstr>
      <vt:lpstr>Презентация PowerPoint</vt:lpstr>
      <vt:lpstr>Главное игровое меню.</vt:lpstr>
      <vt:lpstr>Презентация PowerPoint</vt:lpstr>
      <vt:lpstr>Игра в бильярд.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Шарики</dc:title>
  <dc:creator>Студент ТюмГУ</dc:creator>
  <cp:lastModifiedBy>Студент ТюмГУ</cp:lastModifiedBy>
  <cp:revision>4</cp:revision>
  <dcterms:created xsi:type="dcterms:W3CDTF">2023-01-14T12:33:08Z</dcterms:created>
  <dcterms:modified xsi:type="dcterms:W3CDTF">2023-01-14T13:07:07Z</dcterms:modified>
</cp:coreProperties>
</file>