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4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FCB3-40A9-405E-8BC6-304E6784E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3FCF-FB4C-4E89-93BB-1B3DC7F75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FCB3-40A9-405E-8BC6-304E6784E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3FCF-FB4C-4E89-93BB-1B3DC7F75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FCB3-40A9-405E-8BC6-304E6784E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3FCF-FB4C-4E89-93BB-1B3DC7F75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FCB3-40A9-405E-8BC6-304E6784E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3FCF-FB4C-4E89-93BB-1B3DC7F75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FCB3-40A9-405E-8BC6-304E6784E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3FCF-FB4C-4E89-93BB-1B3DC7F75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FCB3-40A9-405E-8BC6-304E6784E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3FCF-FB4C-4E89-93BB-1B3DC7F75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FCB3-40A9-405E-8BC6-304E6784E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3FCF-FB4C-4E89-93BB-1B3DC7F75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FCB3-40A9-405E-8BC6-304E6784E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3FCF-FB4C-4E89-93BB-1B3DC7F75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FCB3-40A9-405E-8BC6-304E6784E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3FCF-FB4C-4E89-93BB-1B3DC7F75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FCB3-40A9-405E-8BC6-304E6784E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3FCF-FB4C-4E89-93BB-1B3DC7F75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FCB3-40A9-405E-8BC6-304E6784E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3FCF-FB4C-4E89-93BB-1B3DC7F75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7FCB3-40A9-405E-8BC6-304E6784E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3FCF-FB4C-4E89-93BB-1B3DC7F754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6576" y="1278890"/>
            <a:ext cx="48746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、请编写一段</a:t>
            </a:r>
            <a:r>
              <a:rPr lang="en-US" altLang="zh-CN" sz="28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程序，完成以下功能：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）找出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400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之间的所有质数，将这些质数存放在一个行数组里；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）求出这些质数的和；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）求出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400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之间的所有非质数的和（包括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400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13632" y="1389994"/>
            <a:ext cx="5625134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ym typeface="+mn-ea"/>
              </a:rPr>
              <a:t>count=1;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/>
              <a:t>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=200:400</a:t>
            </a:r>
            <a:endParaRPr lang="en-US" altLang="zh-CN" sz="2000" dirty="0"/>
          </a:p>
          <a:p>
            <a:r>
              <a:rPr lang="en-US" altLang="zh-CN" sz="2000" dirty="0"/>
              <a:t>    a=2:1:i-1;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rema</a:t>
            </a:r>
            <a:r>
              <a:rPr lang="en-US" altLang="zh-CN" sz="2000" dirty="0"/>
              <a:t>=mod(i,a);%</a:t>
            </a:r>
            <a:r>
              <a:rPr lang="zh-CN" altLang="en-US" sz="2000" dirty="0"/>
              <a:t>质数定义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logicrem</a:t>
            </a:r>
            <a:r>
              <a:rPr lang="en-US" altLang="zh-CN" sz="2000" dirty="0"/>
              <a:t>=find(</a:t>
            </a:r>
            <a:r>
              <a:rPr lang="en-US" altLang="zh-CN" sz="2000" dirty="0" err="1"/>
              <a:t>rema</a:t>
            </a:r>
            <a:r>
              <a:rPr lang="en-US" altLang="zh-CN" sz="2000" dirty="0"/>
              <a:t>==0);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%</a:t>
            </a:r>
            <a:r>
              <a:rPr lang="zh-CN" altLang="en-US" sz="2000" dirty="0">
                <a:sym typeface="+mn-ea"/>
              </a:rPr>
              <a:t>判断结果存储，</a:t>
            </a:r>
            <a:r>
              <a:rPr lang="en-US" altLang="zh-CN" sz="2000" dirty="0">
                <a:sym typeface="+mn-ea"/>
              </a:rPr>
              <a:t>0-</a:t>
            </a:r>
            <a:r>
              <a:rPr lang="zh-CN" altLang="en-US" sz="2000" dirty="0">
                <a:sym typeface="+mn-ea"/>
              </a:rPr>
              <a:t>非质数，</a:t>
            </a:r>
            <a:r>
              <a:rPr lang="en-US" altLang="zh-CN" sz="2000" dirty="0">
                <a:sym typeface="+mn-ea"/>
              </a:rPr>
              <a:t>1-</a:t>
            </a:r>
            <a:r>
              <a:rPr lang="zh-CN" altLang="en-US" sz="2000" dirty="0">
                <a:sym typeface="+mn-ea"/>
              </a:rPr>
              <a:t>质数</a:t>
            </a:r>
            <a:endParaRPr lang="en-US" altLang="zh-CN" sz="2000" dirty="0"/>
          </a:p>
          <a:p>
            <a:r>
              <a:rPr lang="en-US" altLang="zh-CN" sz="2000" dirty="0"/>
              <a:t>    if length(</a:t>
            </a:r>
            <a:r>
              <a:rPr lang="en-US" altLang="zh-CN" sz="2000" dirty="0" err="1"/>
              <a:t>logicrem</a:t>
            </a:r>
            <a:r>
              <a:rPr lang="en-US" altLang="zh-CN" sz="2000" dirty="0"/>
              <a:t>)==0</a:t>
            </a:r>
            <a:endParaRPr lang="en-US" altLang="zh-CN" sz="2000" dirty="0"/>
          </a:p>
          <a:p>
            <a:r>
              <a:rPr lang="en-US" altLang="zh-CN" sz="2000" dirty="0"/>
              <a:t>        result(count)=i;</a:t>
            </a:r>
            <a:endParaRPr lang="en-US" altLang="zh-CN" sz="2000" dirty="0"/>
          </a:p>
          <a:p>
            <a:r>
              <a:rPr lang="en-US" altLang="zh-CN" sz="2000" dirty="0"/>
              <a:t>        count=count+1;</a:t>
            </a:r>
            <a:endParaRPr lang="en-US" altLang="zh-CN" sz="2000" dirty="0"/>
          </a:p>
          <a:p>
            <a:r>
              <a:rPr lang="en-US" altLang="zh-CN" sz="2000" dirty="0"/>
              <a:t>    end      </a:t>
            </a:r>
            <a:endParaRPr lang="en-US" altLang="zh-CN" sz="2000" dirty="0"/>
          </a:p>
          <a:p>
            <a:r>
              <a:rPr lang="en-US" altLang="zh-CN" sz="2000" dirty="0"/>
              <a:t>end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6261735" y="974725"/>
            <a:ext cx="2910205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(1)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29030" y="4997450"/>
            <a:ext cx="78994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437765" y="499745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/>
              <a:t>sum(result)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129030" y="5562600"/>
            <a:ext cx="78994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(3)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437765" y="5562600"/>
            <a:ext cx="45300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/>
              <a:t>sum(200:400)-</a:t>
            </a:r>
            <a:r>
              <a:rPr lang="en-US" altLang="zh-CN" sz="2000" dirty="0">
                <a:sym typeface="+mn-ea"/>
              </a:rPr>
              <a:t>sum(result)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>
            <a:spLocks noGrp="1"/>
          </p:cNvSpPr>
          <p:nvPr>
            <p:ph sz="half" idx="1"/>
          </p:nvPr>
        </p:nvSpPr>
        <p:spPr>
          <a:xfrm>
            <a:off x="712075" y="699022"/>
            <a:ext cx="10279643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zh-CN" sz="2400" dirty="0"/>
              <a:t>、请编写一段</a:t>
            </a:r>
            <a:r>
              <a:rPr lang="en-US" altLang="zh-CN" sz="2400" dirty="0" err="1"/>
              <a:t>Matlab</a:t>
            </a:r>
            <a:r>
              <a:rPr lang="zh-CN" altLang="zh-CN" sz="2400" dirty="0"/>
              <a:t>程序，完成以下功能：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）生成一个</a:t>
            </a:r>
            <a:r>
              <a:rPr lang="en-US" altLang="zh-CN" sz="2400" dirty="0"/>
              <a:t>200</a:t>
            </a:r>
            <a:r>
              <a:rPr lang="zh-CN" altLang="zh-CN" sz="2400" dirty="0"/>
              <a:t>行，</a:t>
            </a:r>
            <a:r>
              <a:rPr lang="en-US" altLang="zh-CN" sz="2400" dirty="0"/>
              <a:t> 150</a:t>
            </a:r>
            <a:r>
              <a:rPr lang="zh-CN" altLang="zh-CN" sz="2400" dirty="0"/>
              <a:t>列的二维随机数组</a:t>
            </a:r>
            <a:r>
              <a:rPr lang="en-US" altLang="zh-CN" sz="2400" dirty="0"/>
              <a:t>A</a:t>
            </a:r>
            <a:r>
              <a:rPr lang="zh-CN" altLang="zh-CN" sz="2400" dirty="0"/>
              <a:t>；</a:t>
            </a:r>
            <a:endParaRPr lang="en-US" altLang="zh-CN" sz="2400" dirty="0"/>
          </a:p>
          <a:p>
            <a:pPr marL="0" indent="0" algn="ctr">
              <a:buNone/>
            </a:pPr>
            <a:r>
              <a:rPr lang="zh-CN" altLang="en-US" sz="2400" dirty="0"/>
              <a:t>A=randn(200,150);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）找出数组</a:t>
            </a:r>
            <a:r>
              <a:rPr lang="en-US" altLang="zh-CN" sz="2400" dirty="0"/>
              <a:t>A</a:t>
            </a:r>
            <a:r>
              <a:rPr lang="zh-CN" altLang="zh-CN" sz="2400" dirty="0"/>
              <a:t>中所有大于</a:t>
            </a:r>
            <a:r>
              <a:rPr lang="en-US" altLang="zh-CN" sz="2400" dirty="0"/>
              <a:t>0.45</a:t>
            </a:r>
            <a:r>
              <a:rPr lang="zh-CN" altLang="zh-CN" sz="2400" dirty="0"/>
              <a:t>且小于</a:t>
            </a:r>
            <a:r>
              <a:rPr lang="en-US" altLang="zh-CN" sz="2400" dirty="0"/>
              <a:t>0.55</a:t>
            </a:r>
            <a:r>
              <a:rPr lang="zh-CN" altLang="zh-CN" sz="2400" dirty="0"/>
              <a:t>的元素的下标；</a:t>
            </a:r>
            <a:endParaRPr lang="en-US" altLang="zh-CN" sz="2400" dirty="0"/>
          </a:p>
          <a:p>
            <a:pPr marL="0" indent="0" algn="ctr">
              <a:buNone/>
            </a:pPr>
            <a:r>
              <a:rPr lang="zh-CN" altLang="en-US" sz="2400" dirty="0"/>
              <a:t>ind=find(A&gt;0.45&amp;A&lt;0.55);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）求出数组</a:t>
            </a:r>
            <a:r>
              <a:rPr lang="en-US" altLang="zh-CN" sz="2400" dirty="0"/>
              <a:t>A</a:t>
            </a:r>
            <a:r>
              <a:rPr lang="zh-CN" altLang="zh-CN" sz="2400" dirty="0"/>
              <a:t>满足（</a:t>
            </a:r>
            <a:r>
              <a:rPr lang="en-US" altLang="zh-CN" sz="2400" dirty="0"/>
              <a:t>2</a:t>
            </a:r>
            <a:r>
              <a:rPr lang="zh-CN" altLang="zh-CN" sz="2400" dirty="0"/>
              <a:t>）中的条件的元素个数；</a:t>
            </a: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length(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4</a:t>
            </a:r>
            <a:r>
              <a:rPr lang="zh-CN" altLang="zh-CN" sz="2400" dirty="0"/>
              <a:t>）求出数组</a:t>
            </a:r>
            <a:r>
              <a:rPr lang="en-US" altLang="zh-CN" sz="2400" dirty="0"/>
              <a:t>A</a:t>
            </a:r>
            <a:r>
              <a:rPr lang="zh-CN" altLang="zh-CN" sz="2400" dirty="0"/>
              <a:t>中满足（</a:t>
            </a:r>
            <a:r>
              <a:rPr lang="en-US" altLang="zh-CN" sz="2400" dirty="0"/>
              <a:t>2</a:t>
            </a:r>
            <a:r>
              <a:rPr lang="zh-CN" altLang="zh-CN" sz="2400" dirty="0"/>
              <a:t>）条件的所有元素和，并求出这些元素的平均值；</a:t>
            </a:r>
            <a:endParaRPr lang="en-US" altLang="zh-CN" sz="2400" dirty="0"/>
          </a:p>
          <a:p>
            <a:pPr marL="0" indent="0" algn="ctr">
              <a:buNone/>
            </a:pPr>
            <a:r>
              <a:rPr lang="zh-CN" altLang="en-US" sz="2400" dirty="0"/>
              <a:t>B=A(ind)；sumb=sum(B)；meanb=mean(B)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5</a:t>
            </a:r>
            <a:r>
              <a:rPr lang="zh-CN" altLang="zh-CN" sz="2400" dirty="0"/>
              <a:t>）将（</a:t>
            </a:r>
            <a:r>
              <a:rPr lang="en-US" altLang="zh-CN" sz="2400" dirty="0"/>
              <a:t>4</a:t>
            </a:r>
            <a:r>
              <a:rPr lang="zh-CN" altLang="zh-CN" sz="2400" dirty="0"/>
              <a:t>）求出的平均值赋值给数组</a:t>
            </a:r>
            <a:r>
              <a:rPr lang="en-US" altLang="zh-CN" sz="2400" dirty="0"/>
              <a:t>A</a:t>
            </a:r>
            <a:r>
              <a:rPr lang="zh-CN" altLang="zh-CN" sz="2400" dirty="0"/>
              <a:t>中满足（</a:t>
            </a:r>
            <a:r>
              <a:rPr lang="en-US" altLang="zh-CN" sz="2400" dirty="0"/>
              <a:t>2</a:t>
            </a:r>
            <a:r>
              <a:rPr lang="zh-CN" altLang="zh-CN" sz="2400" dirty="0"/>
              <a:t>）中条件的每个元素。</a:t>
            </a: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A(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)=</a:t>
            </a:r>
            <a:r>
              <a:rPr lang="en-US" altLang="zh-CN" sz="2400" dirty="0" err="1"/>
              <a:t>meanb</a:t>
            </a:r>
            <a:endParaRPr lang="zh-CN" altLang="en-US" sz="2400" dirty="0"/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38200" y="1020938"/>
            <a:ext cx="10666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r>
              <a:rPr lang="zh-CN" altLang="en-US" sz="2000" dirty="0"/>
              <a:t>、请编写</a:t>
            </a:r>
            <a:r>
              <a:rPr lang="en-US" altLang="zh-CN" sz="2000" dirty="0" err="1"/>
              <a:t>matlab</a:t>
            </a:r>
            <a:r>
              <a:rPr lang="zh-CN" altLang="en-US" sz="2000" dirty="0"/>
              <a:t>程序，用</a:t>
            </a:r>
            <a:r>
              <a:rPr lang="en-US" altLang="zh-CN" sz="2000" dirty="0"/>
              <a:t>for</a:t>
            </a:r>
            <a:r>
              <a:rPr lang="zh-CN" altLang="en-US" sz="2000" dirty="0"/>
              <a:t>循环语句计算</a:t>
            </a:r>
            <a:endParaRPr lang="en-US" altLang="zh-CN" sz="2000" dirty="0"/>
          </a:p>
        </p:txBody>
      </p: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91200" y="583308"/>
          <a:ext cx="175641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" r:id="rId1" imgW="622300" imgH="431800" progId="Equation.KSEE3">
                  <p:embed/>
                </p:oleObj>
              </mc:Choice>
              <mc:Fallback>
                <p:oleObj name="" r:id="rId1" imgW="622300" imgH="431800" progId="Equation.KSEE3">
                  <p:embed/>
                  <p:pic>
                    <p:nvPicPr>
                      <p:cNvPr id="0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91200" y="583308"/>
                        <a:ext cx="175641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38200" y="2074622"/>
            <a:ext cx="10666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请编写</a:t>
            </a:r>
            <a:r>
              <a:rPr lang="en-US" altLang="zh-CN" sz="2000" dirty="0" err="1"/>
              <a:t>matlab</a:t>
            </a:r>
            <a:r>
              <a:rPr lang="zh-CN" altLang="en-US" sz="2000" dirty="0"/>
              <a:t>程序，用</a:t>
            </a:r>
            <a:r>
              <a:rPr lang="en-US" altLang="zh-CN" sz="2000" dirty="0"/>
              <a:t>while</a:t>
            </a:r>
            <a:r>
              <a:rPr lang="zh-CN" altLang="en-US" sz="2000" dirty="0"/>
              <a:t>循环语句计算</a:t>
            </a:r>
            <a:endParaRPr lang="en-US" altLang="zh-CN" sz="2000" dirty="0"/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91200" y="1648430"/>
          <a:ext cx="1756410" cy="1220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" r:id="rId3" imgW="622300" imgH="431800" progId="Equation.KSEE3">
                  <p:embed/>
                </p:oleObj>
              </mc:Choice>
              <mc:Fallback>
                <p:oleObj name="" r:id="rId3" imgW="622300" imgH="431800" progId="Equation.KSEE3">
                  <p:embed/>
                  <p:pic>
                    <p:nvPicPr>
                      <p:cNvPr id="0" name="对象 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1200" y="1648430"/>
                        <a:ext cx="1756410" cy="1220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838200" y="307709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请编写</a:t>
            </a:r>
            <a:r>
              <a:rPr lang="en-US" altLang="zh-CN" sz="2000" dirty="0" err="1"/>
              <a:t>matlab</a:t>
            </a:r>
            <a:r>
              <a:rPr lang="zh-CN" altLang="en-US" sz="2000" dirty="0"/>
              <a:t>程序，避免循环语句计算</a:t>
            </a:r>
            <a:endParaRPr lang="en-US" altLang="zh-CN" sz="2000" dirty="0"/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91200" y="2712085"/>
          <a:ext cx="1756410" cy="1220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" r:id="rId5" imgW="622300" imgH="431800" progId="Equation.KSEE3">
                  <p:embed/>
                </p:oleObj>
              </mc:Choice>
              <mc:Fallback>
                <p:oleObj name="" r:id="rId5" imgW="622300" imgH="431800" progId="Equation.KSEE3">
                  <p:embed/>
                  <p:pic>
                    <p:nvPicPr>
                      <p:cNvPr id="0" name="对象 1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1200" y="2712085"/>
                        <a:ext cx="1756410" cy="1220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2920908" y="388858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i=0:1:32;</a:t>
            </a:r>
            <a:endParaRPr lang="zh-CN" altLang="en-US" sz="2800" dirty="0"/>
          </a:p>
          <a:p>
            <a:r>
              <a:rPr lang="zh-CN" altLang="en-US" sz="2800" dirty="0"/>
              <a:t>a=sum(2.^i)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73760" y="502920"/>
            <a:ext cx="1010475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请编写</a:t>
            </a:r>
            <a:r>
              <a:rPr lang="en-US" altLang="zh-CN" sz="28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程序，利用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rand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产生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个随机数，结合矩阵思想仅利用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次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循环，对其进行从大到小排序。</a:t>
            </a:r>
            <a:endParaRPr lang="zh-CN" altLang="en-US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7543" y="2713036"/>
            <a:ext cx="5105249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A=rand(1,10)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r>
              <a:rPr lang="en-US" altLang="zh-CN" sz="2000" dirty="0"/>
              <a:t>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=1:10</a:t>
            </a:r>
            <a:endParaRPr lang="en-US" altLang="zh-CN" sz="2000" dirty="0"/>
          </a:p>
          <a:p>
            <a:pPr lvl="1"/>
            <a:r>
              <a:rPr lang="en-US" altLang="zh-CN" sz="2000" dirty="0"/>
              <a:t>[</a:t>
            </a:r>
            <a:r>
              <a:rPr lang="en-US" altLang="zh-CN" sz="2000" dirty="0" err="1"/>
              <a:t>x,p</a:t>
            </a:r>
            <a:r>
              <a:rPr lang="en-US" altLang="zh-CN" sz="2000" dirty="0"/>
              <a:t>]=max(A);</a:t>
            </a:r>
            <a:endParaRPr lang="en-US" altLang="zh-CN" sz="2000" dirty="0"/>
          </a:p>
          <a:p>
            <a:pPr lvl="1"/>
            <a:r>
              <a:rPr lang="en-US" altLang="zh-CN" sz="2000" dirty="0"/>
              <a:t>B(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)=A(p);</a:t>
            </a:r>
            <a:endParaRPr lang="en-US" altLang="zh-CN" sz="2000" dirty="0"/>
          </a:p>
          <a:p>
            <a:pPr lvl="1"/>
            <a:r>
              <a:rPr lang="en-US" altLang="zh-CN" sz="2000" dirty="0"/>
              <a:t>A(p)=[];%A(p)=min(A);</a:t>
            </a:r>
            <a:endParaRPr lang="en-US" altLang="zh-CN" sz="2000" dirty="0"/>
          </a:p>
          <a:p>
            <a:r>
              <a:rPr lang="en-US" altLang="zh-CN" sz="2000" dirty="0"/>
              <a:t>end</a:t>
            </a: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937260" y="2123440"/>
            <a:ext cx="2910205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(1)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812665" y="2123440"/>
            <a:ext cx="2910205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951730" y="2712720"/>
            <a:ext cx="254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A=rand(1,10);</a:t>
            </a:r>
            <a:endParaRPr lang="zh-CN" altLang="en-US"/>
          </a:p>
          <a:p>
            <a:r>
              <a:rPr lang="zh-CN" altLang="en-US"/>
              <a:t>for i=1:9</a:t>
            </a:r>
            <a:endParaRPr lang="zh-CN" altLang="en-US"/>
          </a:p>
          <a:p>
            <a:r>
              <a:rPr lang="zh-CN" altLang="en-US"/>
              <a:t>    for j=i+1:10</a:t>
            </a:r>
            <a:endParaRPr lang="zh-CN" altLang="en-US"/>
          </a:p>
          <a:p>
            <a:r>
              <a:rPr lang="zh-CN" altLang="en-US"/>
              <a:t>        if  A(j)&gt;A(i)</a:t>
            </a:r>
            <a:endParaRPr lang="zh-CN" altLang="en-US"/>
          </a:p>
          <a:p>
            <a:r>
              <a:rPr lang="zh-CN" altLang="en-US"/>
              <a:t>            tmp=A(i);</a:t>
            </a:r>
            <a:endParaRPr lang="zh-CN" altLang="en-US"/>
          </a:p>
          <a:p>
            <a:r>
              <a:rPr lang="zh-CN" altLang="en-US"/>
              <a:t>            A(i)=A(j);</a:t>
            </a:r>
            <a:endParaRPr lang="zh-CN" altLang="en-US"/>
          </a:p>
          <a:p>
            <a:r>
              <a:rPr lang="zh-CN" altLang="en-US"/>
              <a:t>            A(j)=tmp;</a:t>
            </a:r>
            <a:endParaRPr lang="zh-CN" altLang="en-US"/>
          </a:p>
          <a:p>
            <a:r>
              <a:rPr lang="zh-CN" altLang="en-US"/>
              <a:t>        end</a:t>
            </a:r>
            <a:endParaRPr lang="zh-CN" altLang="en-US"/>
          </a:p>
          <a:p>
            <a:r>
              <a:rPr lang="zh-CN" altLang="en-US"/>
              <a:t>    end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</Words>
  <Application>WPS 演示</Application>
  <PresentationFormat>宽屏</PresentationFormat>
  <Paragraphs>75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等线</vt:lpstr>
      <vt:lpstr>Times New Roman</vt:lpstr>
      <vt:lpstr>微软雅黑</vt:lpstr>
      <vt:lpstr>Arial Unicode MS</vt:lpstr>
      <vt:lpstr>等线 Light</vt:lpstr>
      <vt:lpstr>Calibri</vt:lpstr>
      <vt:lpstr>Office 主题​​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 chen</dc:creator>
  <cp:lastModifiedBy>chenwen</cp:lastModifiedBy>
  <cp:revision>18</cp:revision>
  <dcterms:created xsi:type="dcterms:W3CDTF">2020-03-25T03:30:00Z</dcterms:created>
  <dcterms:modified xsi:type="dcterms:W3CDTF">2021-03-14T12:20:42Z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