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D611-E5FB-4F28-ADDC-B4D687059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104D-186B-4536-9E06-4F3FD62DA4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5860" y="378339"/>
            <a:ext cx="103101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假设有一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GPS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WN=1939;Tow=4.489710999816656e+05;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又有闰秒列表（每一行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列，前面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列代表闰秒发生的时刻，最后一列到这一时刻总共的闰秒数）：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leapsec</a:t>
            </a:r>
            <a:r>
              <a:rPr lang="en-US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=[2017,1,1,0,0,0,-18;2015,7,1,0,0,0,-17;2012,7,1,0,0,0,-16;2009,1,1,0,0,0,-15;2006,1,1,0,0,0,-14;1999,1,1,0,0,0,-13; ...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1997,7,1,0,0,0,-12;1996,1,1,0,0,0,-11;1994,7,1,0,0,0,-10;1993,7,1,0,0,0,-9; ...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1992,7,1,0,0,0,-8;1991,1,1,0,0,0,-7;1990,1,1,0,0,0,-6;1988,1,1,0,0,0,-5; ...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   1985,7,1,0,0,0,-4;1983,7,1,0,0,0,-3;1982,7,1,0,0,0,-2;1981,7,1,0,0,0,-1];</a:t>
            </a:r>
            <a:endParaRPr lang="zh-CN" altLang="zh-CN" sz="24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请用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程序求出以历法形式表达的</a:t>
            </a:r>
            <a:r>
              <a:rPr lang="en-US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UTC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时间。（提示：可以使用</a:t>
            </a: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datenum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datevec</a:t>
            </a:r>
            <a:r>
              <a:rPr lang="zh-CN" altLang="zh-CN" sz="2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函数）</a:t>
            </a:r>
            <a:endParaRPr lang="zh-CN" altLang="zh-CN" sz="2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6658" y="171665"/>
            <a:ext cx="3448878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ori</a:t>
            </a:r>
            <a:r>
              <a:rPr lang="en-US" altLang="zh-CN" dirty="0"/>
              <a:t>=</a:t>
            </a:r>
            <a:r>
              <a:rPr lang="en-US" altLang="zh-CN" dirty="0" err="1"/>
              <a:t>datenum</a:t>
            </a:r>
            <a:r>
              <a:rPr lang="en-US" altLang="zh-CN" dirty="0"/>
              <a:t>(1980,1,6,0,0,0);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087524" y="1508479"/>
            <a:ext cx="3448878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leaps=</a:t>
            </a:r>
            <a:r>
              <a:rPr lang="en-US" altLang="zh-CN" dirty="0" err="1"/>
              <a:t>datenum</a:t>
            </a:r>
            <a:r>
              <a:rPr lang="en-US" altLang="zh-CN" dirty="0"/>
              <a:t>(</a:t>
            </a:r>
            <a:r>
              <a:rPr lang="en-US" altLang="zh-CN" dirty="0" err="1"/>
              <a:t>leapsec</a:t>
            </a:r>
            <a:r>
              <a:rPr lang="en-US" altLang="zh-CN" dirty="0"/>
              <a:t>(:,1:6));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46658" y="1508479"/>
            <a:ext cx="3448878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gpst</a:t>
            </a:r>
            <a:r>
              <a:rPr lang="en-US" altLang="zh-CN" dirty="0"/>
              <a:t>=</a:t>
            </a:r>
            <a:r>
              <a:rPr lang="en-US" altLang="zh-CN" dirty="0" err="1"/>
              <a:t>ori+WN</a:t>
            </a:r>
            <a:r>
              <a:rPr lang="en-US" altLang="zh-CN" dirty="0"/>
              <a:t>*7+Tow/3600/24;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95" y="0"/>
            <a:ext cx="738505" cy="1475105"/>
          </a:xfrm>
          <a:prstGeom prst="rect">
            <a:avLst/>
          </a:prstGeom>
        </p:spPr>
      </p:pic>
      <p:sp>
        <p:nvSpPr>
          <p:cNvPr id="11" name="箭头: 下 10"/>
          <p:cNvSpPr/>
          <p:nvPr/>
        </p:nvSpPr>
        <p:spPr>
          <a:xfrm>
            <a:off x="1662375" y="1105943"/>
            <a:ext cx="551621" cy="402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61156" y="2989409"/>
            <a:ext cx="435334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ind</a:t>
            </a:r>
            <a:r>
              <a:rPr lang="en-US" altLang="zh-CN" dirty="0"/>
              <a:t>=find(leaps&lt;</a:t>
            </a:r>
            <a:r>
              <a:rPr lang="en-US" altLang="zh-CN" dirty="0" err="1"/>
              <a:t>gpst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13" name="箭头: 下 12"/>
          <p:cNvSpPr/>
          <p:nvPr/>
        </p:nvSpPr>
        <p:spPr>
          <a:xfrm>
            <a:off x="2820283" y="2497422"/>
            <a:ext cx="496957" cy="452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/>
          <p:cNvSpPr/>
          <p:nvPr/>
        </p:nvSpPr>
        <p:spPr>
          <a:xfrm>
            <a:off x="4390666" y="2497422"/>
            <a:ext cx="496957" cy="452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" y="2530475"/>
            <a:ext cx="741680" cy="185229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871087" y="4251678"/>
            <a:ext cx="4388127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utcday</a:t>
            </a:r>
            <a:r>
              <a:rPr lang="en-US" altLang="zh-CN" dirty="0"/>
              <a:t>=</a:t>
            </a:r>
            <a:r>
              <a:rPr lang="en-US" altLang="zh-CN" dirty="0" err="1"/>
              <a:t>gpst+leapsec</a:t>
            </a:r>
            <a:r>
              <a:rPr lang="en-US" altLang="zh-CN" dirty="0"/>
              <a:t>(</a:t>
            </a:r>
            <a:r>
              <a:rPr lang="en-US" altLang="zh-CN" dirty="0" err="1"/>
              <a:t>ind</a:t>
            </a:r>
            <a:r>
              <a:rPr lang="en-US" altLang="zh-CN" dirty="0"/>
              <a:t>(1),7)/3600/24;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886008" y="5633224"/>
            <a:ext cx="4388127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utcdate</a:t>
            </a:r>
            <a:r>
              <a:rPr lang="en-US" altLang="zh-CN" dirty="0"/>
              <a:t>=</a:t>
            </a:r>
            <a:r>
              <a:rPr lang="en-US" altLang="zh-CN" dirty="0" err="1"/>
              <a:t>datevec</a:t>
            </a:r>
            <a:r>
              <a:rPr lang="en-US" altLang="zh-CN" dirty="0"/>
              <a:t>(</a:t>
            </a:r>
            <a:r>
              <a:rPr lang="en-US" altLang="zh-CN" dirty="0" err="1"/>
              <a:t>utcday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21" name="箭头: 下 20"/>
          <p:cNvSpPr/>
          <p:nvPr/>
        </p:nvSpPr>
        <p:spPr>
          <a:xfrm>
            <a:off x="3689956" y="3876474"/>
            <a:ext cx="496957" cy="452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3689956" y="5180994"/>
            <a:ext cx="496957" cy="452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74000" y="72390"/>
            <a:ext cx="39700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WN=1939;</a:t>
            </a:r>
            <a:endParaRPr lang="en-US" altLang="zh-CN" sz="12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Tow=4.489710999816656e+05;</a:t>
            </a:r>
            <a:endParaRPr lang="en-US" altLang="zh-CN" sz="12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 err="1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leapsec</a:t>
            </a:r>
            <a:r>
              <a:rPr lang="en-US" altLang="zh-CN" sz="12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=[2017,1,1,0,0,0,-18;2015,7,1,0,0,0,-17;2012,7,1,0,0,0,-16;2009,1,1,0,0,0,-15;2006,1,1,0,0,0,-14;1999,1,1,0,0,0,-13; ...</a:t>
            </a:r>
            <a:endParaRPr lang="zh-CN" altLang="zh-CN" sz="12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    1997,7,1,0,0,0,-12;1996,1,1,0,0,0,-11;1994,7,1,0,0,0,-10;1993,7,1,0,0,0,-9; ...</a:t>
            </a:r>
            <a:endParaRPr lang="zh-CN" altLang="zh-CN" sz="12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    1992,7,1,0,0,0,-8;1991,1,1,0,0,0,-7;1990,1,1,0,0,0,-6;1988,1,1,0,0,0,-5; ...</a:t>
            </a:r>
            <a:endParaRPr lang="zh-CN" altLang="zh-CN" sz="12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ea"/>
              </a:rPr>
              <a:t>    1985,7,1,0,0,0,-4;1983,7,1,0,0,0,-3;1982,7,1,0,0,0,-2;1981,7,1,0,0,0,-1];</a:t>
            </a:r>
            <a:endParaRPr lang="zh-CN" altLang="zh-CN" sz="12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>
              <a:spcAft>
                <a:spcPts val="0"/>
              </a:spcAft>
              <a:buClrTx/>
              <a:buSzTx/>
              <a:buNone/>
            </a:pPr>
            <a:endParaRPr lang="en-US" altLang="zh-CN" sz="1200" kern="100" dirty="0">
              <a:solidFill>
                <a:srgbClr val="FF0000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02880" y="2578100"/>
            <a:ext cx="411226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ori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datenum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(1980,1,6,0,0,0);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gpst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ori+WN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*7+Tow/3600/24;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leaps=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datenum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leapsec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(:,1:6));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ind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=find(leaps&lt;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gpst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);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utcday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gpst+leapsec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ind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(1),7)/3600/24;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dirty="0" err="1">
                <a:solidFill>
                  <a:srgbClr val="FF0000"/>
                </a:solidFill>
                <a:sym typeface="+mn-ea"/>
              </a:rPr>
              <a:t>utcdate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datevec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utcday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);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>
              <a:sym typeface="+mn-ea"/>
            </a:endParaRPr>
          </a:p>
          <a:p>
            <a:pPr algn="l"/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演示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等线</vt:lpstr>
      <vt:lpstr>Times New Roman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 chen</dc:creator>
  <cp:lastModifiedBy>chenwen</cp:lastModifiedBy>
  <cp:revision>7</cp:revision>
  <dcterms:created xsi:type="dcterms:W3CDTF">2020-04-15T01:56:00Z</dcterms:created>
  <dcterms:modified xsi:type="dcterms:W3CDTF">2021-04-10T06:44:16Z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F47EA8E8E9E44E1AB3F3EAA7098E15D2</vt:lpwstr>
  </property>
  <property fmtid="{D5CDD505-2E9C-101B-9397-08002B2CF9AE}" pid="3" name="KSOProductBuildVer">
    <vt:lpwstr>2052-11.1.0.10356</vt:lpwstr>
  </property>
</Properties>
</file>