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3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5F16-3F82-4132-87B4-2245377987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3615-D28B-4FDF-88DE-A06E2B699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5F16-3F82-4132-87B4-2245377987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3615-D28B-4FDF-88DE-A06E2B699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5F16-3F82-4132-87B4-2245377987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3615-D28B-4FDF-88DE-A06E2B699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5F16-3F82-4132-87B4-2245377987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3615-D28B-4FDF-88DE-A06E2B699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5F16-3F82-4132-87B4-2245377987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3615-D28B-4FDF-88DE-A06E2B699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5F16-3F82-4132-87B4-2245377987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3615-D28B-4FDF-88DE-A06E2B699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5F16-3F82-4132-87B4-2245377987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3615-D28B-4FDF-88DE-A06E2B699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5F16-3F82-4132-87B4-2245377987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3615-D28B-4FDF-88DE-A06E2B699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5F16-3F82-4132-87B4-2245377987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3615-D28B-4FDF-88DE-A06E2B699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5F16-3F82-4132-87B4-2245377987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3615-D28B-4FDF-88DE-A06E2B699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5F16-3F82-4132-87B4-2245377987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3615-D28B-4FDF-88DE-A06E2B699B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35F16-3F82-4132-87B4-2245377987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A3615-D28B-4FDF-88DE-A06E2B699B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839" y="-153883"/>
            <a:ext cx="10515600" cy="1325563"/>
          </a:xfrm>
        </p:spPr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1079" y="2701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）请创建一个</a:t>
            </a:r>
            <a:r>
              <a:rPr lang="en-US" altLang="zh-CN" dirty="0"/>
              <a:t>3D </a:t>
            </a:r>
            <a:r>
              <a:rPr lang="zh-CN" altLang="zh-CN" dirty="0"/>
              <a:t>旋转矩阵函数</a:t>
            </a:r>
            <a:r>
              <a:rPr lang="en-US" altLang="zh-CN" dirty="0"/>
              <a:t>m</a:t>
            </a:r>
            <a:r>
              <a:rPr lang="zh-CN" altLang="zh-CN" dirty="0"/>
              <a:t>文件。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21690" y="1988820"/>
            <a:ext cx="26320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function </a:t>
            </a:r>
            <a:r>
              <a:rPr lang="en-US" altLang="zh-CN" dirty="0" err="1">
                <a:sym typeface="+mn-ea"/>
              </a:rPr>
              <a:t>matr</a:t>
            </a:r>
            <a:r>
              <a:rPr lang="en-US" altLang="zh-CN" dirty="0">
                <a:sym typeface="+mn-ea"/>
              </a:rPr>
              <a:t>=</a:t>
            </a:r>
            <a:r>
              <a:rPr lang="en-US" altLang="zh-CN" dirty="0" err="1">
                <a:sym typeface="+mn-ea"/>
              </a:rPr>
              <a:t>tran1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sita)</a:t>
            </a:r>
            <a:endParaRPr lang="zh-CN" altLang="en-US" dirty="0" err="1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5195" y="2997835"/>
            <a:ext cx="26320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function </a:t>
            </a:r>
            <a:r>
              <a:rPr lang="en-US" altLang="zh-CN" dirty="0" err="1">
                <a:sym typeface="+mn-ea"/>
              </a:rPr>
              <a:t>matr</a:t>
            </a:r>
            <a:r>
              <a:rPr lang="en-US" altLang="zh-CN" dirty="0">
                <a:sym typeface="+mn-ea"/>
              </a:rPr>
              <a:t>=</a:t>
            </a:r>
            <a:r>
              <a:rPr lang="en-US" altLang="zh-CN" dirty="0" err="1">
                <a:sym typeface="+mn-ea"/>
              </a:rPr>
              <a:t>tran2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sita)</a:t>
            </a:r>
            <a:endParaRPr lang="zh-CN" altLang="en-US" dirty="0" err="1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25195" y="3923665"/>
            <a:ext cx="26320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function </a:t>
            </a:r>
            <a:r>
              <a:rPr lang="en-US" altLang="zh-CN" dirty="0" err="1">
                <a:sym typeface="+mn-ea"/>
              </a:rPr>
              <a:t>matr</a:t>
            </a:r>
            <a:r>
              <a:rPr lang="en-US" altLang="zh-CN" dirty="0">
                <a:sym typeface="+mn-ea"/>
              </a:rPr>
              <a:t>=</a:t>
            </a:r>
            <a:r>
              <a:rPr lang="en-US" altLang="zh-CN" dirty="0" err="1">
                <a:sym typeface="+mn-ea"/>
              </a:rPr>
              <a:t>tran3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sita)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6" b="61226"/>
          <a:stretch>
            <a:fillRect/>
          </a:stretch>
        </p:blipFill>
        <p:spPr>
          <a:xfrm>
            <a:off x="925195" y="2434590"/>
            <a:ext cx="9241790" cy="31432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55" b="39431"/>
          <a:stretch>
            <a:fillRect/>
          </a:stretch>
        </p:blipFill>
        <p:spPr>
          <a:xfrm>
            <a:off x="925195" y="3422650"/>
            <a:ext cx="9241790" cy="26225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83" b="14103"/>
          <a:stretch>
            <a:fillRect/>
          </a:stretch>
        </p:blipFill>
        <p:spPr>
          <a:xfrm>
            <a:off x="925195" y="4391025"/>
            <a:ext cx="9241790" cy="25209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925195" y="5177155"/>
            <a:ext cx="628015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None/>
            </a:pPr>
            <a:r>
              <a:rPr lang="zh-CN" altLang="en-US" sz="2400" dirty="0">
                <a:sym typeface="+mn-ea"/>
              </a:rPr>
              <a:t>p=[3;5;6];</a:t>
            </a:r>
            <a:endParaRPr lang="zh-CN" altLang="en-US" sz="2400" dirty="0"/>
          </a:p>
          <a:p>
            <a:pPr algn="l">
              <a:buClrTx/>
              <a:buSzTx/>
              <a:buNone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p1=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tran3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(pi/4)*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tran2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(pi/6)*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tran1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(-1*pi/3)*p;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25195" y="899160"/>
            <a:ext cx="99479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dirty="0">
                <a:sym typeface="+mn-ea"/>
              </a:rPr>
              <a:t>坐标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P</a:t>
            </a:r>
            <a:r>
              <a:rPr lang="zh-CN" altLang="zh-CN" dirty="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3,5,6</a:t>
            </a:r>
            <a:r>
              <a:rPr lang="zh-CN" altLang="zh-CN" dirty="0">
                <a:solidFill>
                  <a:srgbClr val="FF0000"/>
                </a:solidFill>
                <a:sym typeface="+mn-ea"/>
              </a:rPr>
              <a:t>）</a:t>
            </a:r>
            <a:r>
              <a:rPr lang="zh-CN" altLang="zh-CN" dirty="0">
                <a:sym typeface="+mn-ea"/>
              </a:rPr>
              <a:t>位于右手直角坐标系</a:t>
            </a:r>
            <a:r>
              <a:rPr lang="en-US" altLang="zh-CN" dirty="0">
                <a:sym typeface="+mn-ea"/>
              </a:rPr>
              <a:t> C </a:t>
            </a:r>
            <a:r>
              <a:rPr lang="zh-CN" altLang="zh-CN" dirty="0">
                <a:sym typeface="+mn-ea"/>
              </a:rPr>
              <a:t>中，现在将坐标系</a:t>
            </a:r>
            <a:r>
              <a:rPr lang="en-US" altLang="zh-CN" dirty="0">
                <a:sym typeface="+mn-ea"/>
              </a:rPr>
              <a:t> C </a:t>
            </a:r>
            <a:r>
              <a:rPr lang="zh-CN" altLang="zh-CN" dirty="0">
                <a:sym typeface="+mn-ea"/>
              </a:rPr>
              <a:t>绕</a:t>
            </a:r>
            <a:r>
              <a:rPr lang="en-US" altLang="zh-CN" dirty="0">
                <a:sym typeface="+mn-ea"/>
              </a:rPr>
              <a:t> X </a:t>
            </a:r>
            <a:r>
              <a:rPr lang="zh-CN" altLang="zh-CN" dirty="0">
                <a:sym typeface="+mn-ea"/>
              </a:rPr>
              <a:t>轴</a:t>
            </a:r>
            <a:r>
              <a:rPr lang="zh-CN" altLang="zh-CN" dirty="0">
                <a:solidFill>
                  <a:srgbClr val="FF0000"/>
                </a:solidFill>
                <a:sym typeface="+mn-ea"/>
              </a:rPr>
              <a:t>顺时针</a:t>
            </a:r>
            <a:r>
              <a:rPr lang="zh-CN" altLang="zh-CN" dirty="0">
                <a:sym typeface="+mn-ea"/>
              </a:rPr>
              <a:t>旋转α度，绕</a:t>
            </a:r>
            <a:r>
              <a:rPr lang="en-US" altLang="zh-CN" dirty="0">
                <a:sym typeface="+mn-ea"/>
              </a:rPr>
              <a:t> Y </a:t>
            </a:r>
            <a:r>
              <a:rPr lang="zh-CN" altLang="zh-CN" dirty="0">
                <a:sym typeface="+mn-ea"/>
              </a:rPr>
              <a:t>轴</a:t>
            </a:r>
            <a:r>
              <a:rPr lang="zh-CN" altLang="zh-CN" dirty="0">
                <a:solidFill>
                  <a:srgbClr val="FF0000"/>
                </a:solidFill>
                <a:sym typeface="+mn-ea"/>
              </a:rPr>
              <a:t>逆时针</a:t>
            </a:r>
            <a:r>
              <a:rPr lang="zh-CN" altLang="zh-CN" dirty="0">
                <a:sym typeface="+mn-ea"/>
              </a:rPr>
              <a:t>旋转β度，绕</a:t>
            </a:r>
            <a:r>
              <a:rPr lang="en-US" altLang="zh-CN" dirty="0">
                <a:sym typeface="+mn-ea"/>
              </a:rPr>
              <a:t> Z </a:t>
            </a:r>
            <a:r>
              <a:rPr lang="zh-CN" altLang="zh-CN" dirty="0">
                <a:sym typeface="+mn-ea"/>
              </a:rPr>
              <a:t>轴</a:t>
            </a:r>
            <a:r>
              <a:rPr lang="zh-CN" altLang="zh-CN" dirty="0">
                <a:solidFill>
                  <a:srgbClr val="FF0000"/>
                </a:solidFill>
                <a:sym typeface="+mn-ea"/>
              </a:rPr>
              <a:t>逆时针</a:t>
            </a:r>
            <a:r>
              <a:rPr lang="zh-CN" altLang="zh-CN" dirty="0">
                <a:sym typeface="+mn-ea"/>
              </a:rPr>
              <a:t>旋转γ度，α，β，γ 均为弧度，其值分别为</a:t>
            </a:r>
            <a:r>
              <a:rPr lang="en-US" altLang="zh-CN" dirty="0">
                <a:sym typeface="+mn-ea"/>
              </a:rPr>
              <a:t>𝜋/ 3</a:t>
            </a:r>
            <a:r>
              <a:rPr lang="zh-CN" altLang="zh-CN" dirty="0">
                <a:sym typeface="+mn-ea"/>
              </a:rPr>
              <a:t>， </a:t>
            </a:r>
            <a:r>
              <a:rPr lang="en-US" altLang="zh-CN" dirty="0">
                <a:sym typeface="+mn-ea"/>
              </a:rPr>
              <a:t>𝜋 /6 </a:t>
            </a:r>
            <a:r>
              <a:rPr lang="zh-CN" altLang="zh-CN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𝜋/ 4</a:t>
            </a:r>
            <a:r>
              <a:rPr lang="zh-CN" altLang="zh-CN" dirty="0">
                <a:sym typeface="+mn-ea"/>
              </a:rPr>
              <a:t>，形成新的直角坐标系</a:t>
            </a:r>
            <a:r>
              <a:rPr lang="en-US" altLang="zh-CN" dirty="0">
                <a:sym typeface="+mn-ea"/>
              </a:rPr>
              <a:t>C</a:t>
            </a:r>
            <a:r>
              <a:rPr lang="zh-CN" altLang="zh-CN" dirty="0">
                <a:sym typeface="+mn-ea"/>
              </a:rPr>
              <a:t>’，求</a:t>
            </a:r>
            <a:r>
              <a:rPr lang="en-US" altLang="zh-CN" dirty="0">
                <a:sym typeface="+mn-ea"/>
              </a:rPr>
              <a:t>P</a:t>
            </a:r>
            <a:r>
              <a:rPr lang="zh-CN" altLang="zh-CN" dirty="0">
                <a:sym typeface="+mn-ea"/>
              </a:rPr>
              <a:t>点在</a:t>
            </a:r>
            <a:r>
              <a:rPr lang="en-US" altLang="zh-CN" dirty="0">
                <a:sym typeface="+mn-ea"/>
              </a:rPr>
              <a:t>C</a:t>
            </a:r>
            <a:r>
              <a:rPr lang="zh-CN" altLang="zh-CN" dirty="0">
                <a:sym typeface="+mn-ea"/>
              </a:rPr>
              <a:t>’中的坐标</a:t>
            </a:r>
            <a:r>
              <a:rPr lang="en-US" altLang="zh-CN" dirty="0">
                <a:sym typeface="+mn-ea"/>
              </a:rPr>
              <a:t> P</a:t>
            </a:r>
            <a:r>
              <a:rPr lang="zh-CN" altLang="zh-CN" dirty="0">
                <a:sym typeface="+mn-ea"/>
              </a:rPr>
              <a:t>’。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22" y="1539436"/>
            <a:ext cx="9241981" cy="2030632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838200" y="970665"/>
            <a:ext cx="5220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方案二     </a:t>
            </a:r>
            <a:r>
              <a:rPr lang="en-US" altLang="zh-CN" sz="2400" dirty="0"/>
              <a:t>function </a:t>
            </a:r>
            <a:r>
              <a:rPr lang="en-US" altLang="zh-CN" sz="2400" dirty="0" err="1"/>
              <a:t>matr</a:t>
            </a:r>
            <a:r>
              <a:rPr lang="en-US" altLang="zh-CN" sz="2400" dirty="0"/>
              <a:t>=</a:t>
            </a:r>
            <a:r>
              <a:rPr lang="en-US" altLang="zh-CN" sz="2400" dirty="0" err="1"/>
              <a:t>tran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sita,sign</a:t>
            </a:r>
            <a:r>
              <a:rPr lang="en-US" altLang="zh-CN" sz="2400" dirty="0"/>
              <a:t>)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395177" y="4410298"/>
            <a:ext cx="7045187" cy="1198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p=[</a:t>
            </a: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;</a:t>
            </a:r>
            <a:r>
              <a:rPr lang="en-US" altLang="zh-CN" sz="2400" dirty="0">
                <a:solidFill>
                  <a:schemeClr val="tx1"/>
                </a:solidFill>
              </a:rPr>
              <a:t>5</a:t>
            </a:r>
            <a:r>
              <a:rPr lang="zh-CN" altLang="en-US" sz="2400" dirty="0">
                <a:solidFill>
                  <a:schemeClr val="tx1"/>
                </a:solidFill>
              </a:rPr>
              <a:t>;</a:t>
            </a:r>
            <a:r>
              <a:rPr lang="en-US" altLang="zh-CN" sz="2400" dirty="0">
                <a:solidFill>
                  <a:schemeClr val="tx1"/>
                </a:solidFill>
              </a:rPr>
              <a:t>6</a:t>
            </a:r>
            <a:r>
              <a:rPr lang="zh-CN" altLang="en-US" sz="2400" dirty="0">
                <a:solidFill>
                  <a:schemeClr val="tx1"/>
                </a:solidFill>
              </a:rPr>
              <a:t>];</a:t>
            </a:r>
            <a:endParaRPr lang="zh-CN" altLang="en-US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p1=tran(pi/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,</a:t>
            </a:r>
            <a:r>
              <a:rPr lang="zh-CN" altLang="en-US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)*tran(pi/</a:t>
            </a:r>
            <a:r>
              <a:rPr lang="en-US" altLang="zh-CN" sz="2400" dirty="0">
                <a:solidFill>
                  <a:schemeClr val="tx1"/>
                </a:solidFill>
              </a:rPr>
              <a:t>6</a:t>
            </a:r>
            <a:r>
              <a:rPr lang="zh-CN" altLang="en-US" sz="2400" dirty="0">
                <a:solidFill>
                  <a:schemeClr val="tx1"/>
                </a:solidFill>
              </a:rPr>
              <a:t>,</a:t>
            </a:r>
            <a:r>
              <a:rPr lang="zh-CN" altLang="en-US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)*tran(</a:t>
            </a:r>
            <a:r>
              <a:rPr lang="en-US" altLang="zh-CN" sz="2400" dirty="0">
                <a:solidFill>
                  <a:schemeClr val="tx1"/>
                </a:solidFill>
              </a:rPr>
              <a:t>-1</a:t>
            </a:r>
            <a:r>
              <a:rPr lang="zh-CN" altLang="en-US" sz="2400" dirty="0">
                <a:solidFill>
                  <a:schemeClr val="tx1"/>
                </a:solidFill>
              </a:rPr>
              <a:t>*pi/</a:t>
            </a: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,</a:t>
            </a:r>
            <a:r>
              <a:rPr lang="zh-CN" altLang="en-US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)*p;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95177" y="4410298"/>
            <a:ext cx="7045187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/>
              <a:t>p=[</a:t>
            </a:r>
            <a:r>
              <a:rPr lang="en-US" altLang="zh-CN" sz="2400" dirty="0"/>
              <a:t>3</a:t>
            </a:r>
            <a:r>
              <a:rPr lang="zh-CN" altLang="en-US" sz="2400" dirty="0"/>
              <a:t>;</a:t>
            </a:r>
            <a:r>
              <a:rPr lang="en-US" altLang="zh-CN" sz="2400" dirty="0"/>
              <a:t>5</a:t>
            </a:r>
            <a:r>
              <a:rPr lang="zh-CN" altLang="en-US" sz="2400" dirty="0"/>
              <a:t>;</a:t>
            </a:r>
            <a:r>
              <a:rPr lang="en-US" altLang="zh-CN" sz="2400" dirty="0"/>
              <a:t>6</a:t>
            </a:r>
            <a:r>
              <a:rPr lang="zh-CN" altLang="en-US" sz="2400" dirty="0"/>
              <a:t>];</a:t>
            </a:r>
            <a:endParaRPr lang="zh-CN" altLang="en-US" sz="2400" dirty="0"/>
          </a:p>
          <a:p>
            <a:r>
              <a:rPr lang="zh-CN" altLang="en-US" sz="2400" dirty="0"/>
              <a:t>p</a:t>
            </a:r>
            <a:r>
              <a:rPr lang="en-US" altLang="zh-CN" sz="2400" dirty="0"/>
              <a:t>1</a:t>
            </a:r>
            <a:r>
              <a:rPr lang="zh-CN" altLang="en-US" sz="2400" dirty="0"/>
              <a:t>=</a:t>
            </a:r>
            <a:r>
              <a:rPr lang="zh-CN" altLang="en-US" sz="2400" dirty="0">
                <a:solidFill>
                  <a:srgbClr val="FF0000"/>
                </a:solidFill>
              </a:rPr>
              <a:t>tran</a:t>
            </a:r>
            <a:r>
              <a:rPr lang="zh-CN" altLang="en-US" sz="2400" dirty="0"/>
              <a:t>(</a:t>
            </a:r>
            <a:r>
              <a:rPr lang="en-US" altLang="zh-CN" sz="2400" dirty="0"/>
              <a:t>-1</a:t>
            </a:r>
            <a:r>
              <a:rPr lang="zh-CN" altLang="en-US" sz="2400" dirty="0"/>
              <a:t>*pi/</a:t>
            </a:r>
            <a:r>
              <a:rPr lang="en-US" altLang="zh-CN" sz="2400" dirty="0"/>
              <a:t>3</a:t>
            </a:r>
            <a:r>
              <a:rPr lang="zh-CN" altLang="en-US" sz="2400" dirty="0"/>
              <a:t>, pi/</a:t>
            </a:r>
            <a:r>
              <a:rPr lang="en-US" altLang="zh-CN" sz="2400" dirty="0"/>
              <a:t>6,</a:t>
            </a:r>
            <a:r>
              <a:rPr lang="zh-CN" altLang="en-US" sz="2400" dirty="0"/>
              <a:t>pi/</a:t>
            </a:r>
            <a:r>
              <a:rPr lang="en-US" altLang="zh-CN" sz="2400" dirty="0"/>
              <a:t>4</a:t>
            </a:r>
            <a:r>
              <a:rPr lang="zh-CN" altLang="en-US" sz="2400" dirty="0"/>
              <a:t>,123)*p;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r="4664"/>
          <a:stretch>
            <a:fillRect/>
          </a:stretch>
        </p:blipFill>
        <p:spPr>
          <a:xfrm>
            <a:off x="993363" y="785130"/>
            <a:ext cx="9282100" cy="2475757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768295" y="261894"/>
            <a:ext cx="63855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方案三 </a:t>
            </a:r>
            <a:r>
              <a:rPr lang="en-US" altLang="zh-CN" sz="2400" dirty="0"/>
              <a:t>function </a:t>
            </a:r>
            <a:r>
              <a:rPr lang="en-US" altLang="zh-CN" sz="2400" dirty="0" err="1"/>
              <a:t>matr</a:t>
            </a:r>
            <a:r>
              <a:rPr lang="en-US" altLang="zh-CN" sz="2400" dirty="0"/>
              <a:t>=tran(sita1,sita2,sita3,sign)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898.8299212598426,&quot;width&quot;:14617.48031496063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WPS 演示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等线 Light</vt:lpstr>
      <vt:lpstr>等线</vt:lpstr>
      <vt:lpstr>BatangChe</vt:lpstr>
      <vt:lpstr>Segoe Print</vt:lpstr>
      <vt:lpstr>微软雅黑</vt:lpstr>
      <vt:lpstr>Arial Unicode MS</vt:lpstr>
      <vt:lpstr>Calibri</vt:lpstr>
      <vt:lpstr>Office 主题​​</vt:lpstr>
      <vt:lpstr>作业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 chen</dc:creator>
  <cp:lastModifiedBy>chenwen</cp:lastModifiedBy>
  <cp:revision>14</cp:revision>
  <dcterms:created xsi:type="dcterms:W3CDTF">2020-04-01T03:01:00Z</dcterms:created>
  <dcterms:modified xsi:type="dcterms:W3CDTF">2021-03-28T11:40:42Z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FD61B9D0CE7842E5A832CBE88FCDC675</vt:lpwstr>
  </property>
</Properties>
</file>