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74" r:id="rId8"/>
    <p:sldId id="283" r:id="rId9"/>
    <p:sldId id="275" r:id="rId10"/>
    <p:sldId id="276" r:id="rId11"/>
    <p:sldId id="278" r:id="rId12"/>
    <p:sldId id="282" r:id="rId13"/>
    <p:sldId id="279" r:id="rId14"/>
    <p:sldId id="280" r:id="rId15"/>
    <p:sldId id="281" r:id="rId16"/>
    <p:sldId id="273" r:id="rId1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7" autoAdjust="0"/>
  </p:normalViewPr>
  <p:slideViewPr>
    <p:cSldViewPr>
      <p:cViewPr varScale="1">
        <p:scale>
          <a:sx n="107" d="100"/>
          <a:sy n="107" d="100"/>
        </p:scale>
        <p:origin x="138" y="31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01/06/2017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7" y="584200"/>
            <a:ext cx="3245099" cy="2000251"/>
          </a:xfrm>
        </p:spPr>
        <p:txBody>
          <a:bodyPr rtlCol="0"/>
          <a:lstStyle/>
          <a:p>
            <a:pPr rtl="0"/>
            <a:r>
              <a:rPr lang="fr-FR" dirty="0" smtClean="0"/>
              <a:t>Timbreuse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MCT 2017/FRANCIS LE ROY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18" y="6126"/>
            <a:ext cx="1981107" cy="1760984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726260" y="1767110"/>
            <a:ext cx="1152128" cy="84909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0000"/>
                </a:solidFill>
              </a:rPr>
              <a:t>2.0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21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" y="116632"/>
            <a:ext cx="12132917" cy="65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" y="116632"/>
            <a:ext cx="12132915" cy="65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" y="116632"/>
            <a:ext cx="12132915" cy="65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a été fait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50306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élèves peuvent timbrer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218882" y="2199239"/>
            <a:ext cx="10360501" cy="503067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profs peuvent contrôler l’activit</a:t>
            </a:r>
            <a:r>
              <a:rPr lang="fr-FR" dirty="0"/>
              <a:t>é</a:t>
            </a:r>
            <a:r>
              <a:rPr lang="fr-FR" dirty="0" smtClean="0"/>
              <a:t> des élèves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218881" y="2696681"/>
            <a:ext cx="10360501" cy="503067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L’administrateur peut gérer les profs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8878" y="3169990"/>
            <a:ext cx="10360501" cy="503067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timbreuses esclave sont déployés dans toutes les classes de MCT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218878" y="3667432"/>
            <a:ext cx="10360501" cy="503067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service quasiment ininterrompu</a:t>
            </a:r>
          </a:p>
        </p:txBody>
      </p:sp>
      <p:sp>
        <p:nvSpPr>
          <p:cNvPr id="8" name="Ellipse 7"/>
          <p:cNvSpPr/>
          <p:nvPr/>
        </p:nvSpPr>
        <p:spPr>
          <a:xfrm>
            <a:off x="1053852" y="4885704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Admin</a:t>
            </a:r>
            <a:endParaRPr lang="fr-FR" sz="2000" dirty="0"/>
          </a:p>
        </p:txBody>
      </p:sp>
      <p:sp>
        <p:nvSpPr>
          <p:cNvPr id="9" name="Ellipse 8"/>
          <p:cNvSpPr/>
          <p:nvPr/>
        </p:nvSpPr>
        <p:spPr>
          <a:xfrm>
            <a:off x="5715052" y="4885704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Profs</a:t>
            </a:r>
            <a:endParaRPr lang="fr-FR" sz="2000" dirty="0"/>
          </a:p>
        </p:txBody>
      </p:sp>
      <p:sp>
        <p:nvSpPr>
          <p:cNvPr id="10" name="Ellipse 9"/>
          <p:cNvSpPr/>
          <p:nvPr/>
        </p:nvSpPr>
        <p:spPr>
          <a:xfrm>
            <a:off x="10371947" y="4885704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Eleves</a:t>
            </a:r>
            <a:endParaRPr lang="fr-FR" sz="2000" dirty="0"/>
          </a:p>
        </p:txBody>
      </p:sp>
      <p:sp>
        <p:nvSpPr>
          <p:cNvPr id="11" name="Flèche droite 10"/>
          <p:cNvSpPr/>
          <p:nvPr/>
        </p:nvSpPr>
        <p:spPr>
          <a:xfrm>
            <a:off x="7113777" y="5209740"/>
            <a:ext cx="3258170" cy="720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Contrôle</a:t>
            </a:r>
            <a:endParaRPr lang="fr-FR" sz="2800" dirty="0"/>
          </a:p>
        </p:txBody>
      </p:sp>
      <p:sp>
        <p:nvSpPr>
          <p:cNvPr id="12" name="Flèche droite 11"/>
          <p:cNvSpPr/>
          <p:nvPr/>
        </p:nvSpPr>
        <p:spPr>
          <a:xfrm>
            <a:off x="2433742" y="5209740"/>
            <a:ext cx="3258170" cy="720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Contrôle</a:t>
            </a:r>
            <a:endParaRPr lang="fr-FR" sz="28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18" y="6126"/>
            <a:ext cx="1981107" cy="17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Contextualisation du projet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371282" y="2578074"/>
            <a:ext cx="10360501" cy="506859"/>
          </a:xfrm>
        </p:spPr>
        <p:txBody>
          <a:bodyPr rtlCol="0">
            <a:normAutofit/>
          </a:bodyPr>
          <a:lstStyle/>
          <a:p>
            <a:r>
              <a:rPr lang="fr-FR" dirty="0" smtClean="0"/>
              <a:t>Mise </a:t>
            </a:r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 smtClean="0"/>
              <a:t>jour </a:t>
            </a:r>
            <a:r>
              <a:rPr lang="fr-FR" dirty="0"/>
              <a:t>fin 2016/début </a:t>
            </a:r>
            <a:r>
              <a:rPr lang="fr-FR" dirty="0" smtClean="0"/>
              <a:t>2017</a:t>
            </a:r>
            <a:endParaRPr lang="fr-FR" dirty="0" smtClean="0"/>
          </a:p>
        </p:txBody>
      </p:sp>
      <p:pic>
        <p:nvPicPr>
          <p:cNvPr id="1026" name="Picture 2" descr="Résultat de recherche d'images pour &quot;tomca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70" y="357923"/>
            <a:ext cx="25527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vers le bas 1"/>
          <p:cNvSpPr/>
          <p:nvPr/>
        </p:nvSpPr>
        <p:spPr>
          <a:xfrm>
            <a:off x="7628560" y="1779363"/>
            <a:ext cx="1080120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1028" name="Picture 4" descr="Résultat de recherche d'images pour &quot;electr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698" y="372566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4"/>
          <p:cNvSpPr/>
          <p:nvPr/>
        </p:nvSpPr>
        <p:spPr>
          <a:xfrm>
            <a:off x="7197341" y="4142800"/>
            <a:ext cx="1944216" cy="18285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1030" name="Picture 6" descr="Résultat de recherche d'images pour &quot;node js imag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61" y="4223349"/>
            <a:ext cx="2886080" cy="14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18" y="6126"/>
            <a:ext cx="1981107" cy="1760984"/>
          </a:xfrm>
          <a:prstGeom prst="rect">
            <a:avLst/>
          </a:prstGeom>
        </p:spPr>
      </p:pic>
      <p:sp>
        <p:nvSpPr>
          <p:cNvPr id="15" name="Espace réservé du contenu 13"/>
          <p:cNvSpPr txBox="1">
            <a:spLocks/>
          </p:cNvSpPr>
          <p:nvPr/>
        </p:nvSpPr>
        <p:spPr>
          <a:xfrm>
            <a:off x="1371283" y="1854198"/>
            <a:ext cx="10360501" cy="5311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Commenc</a:t>
            </a:r>
            <a:r>
              <a:rPr lang="fr-FR" dirty="0"/>
              <a:t>é</a:t>
            </a:r>
            <a:r>
              <a:rPr lang="fr-FR" dirty="0" smtClean="0"/>
              <a:t> l’année dernière</a:t>
            </a:r>
          </a:p>
        </p:txBody>
      </p:sp>
      <p:sp>
        <p:nvSpPr>
          <p:cNvPr id="16" name="Espace réservé du contenu 13"/>
          <p:cNvSpPr txBox="1">
            <a:spLocks/>
          </p:cNvSpPr>
          <p:nvPr/>
        </p:nvSpPr>
        <p:spPr>
          <a:xfrm>
            <a:off x="1371281" y="3282088"/>
            <a:ext cx="10360501" cy="48337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Refonte en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Etat actuel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50306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Fini à </a:t>
            </a:r>
            <a:r>
              <a:rPr lang="fr-FR" dirty="0" smtClean="0"/>
              <a:t>90</a:t>
            </a:r>
            <a:r>
              <a:rPr lang="fr-FR" dirty="0" smtClean="0"/>
              <a:t>%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18" y="6126"/>
            <a:ext cx="1981107" cy="1760984"/>
          </a:xfrm>
          <a:prstGeom prst="rect">
            <a:avLst/>
          </a:prstGeom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1218880" y="2408061"/>
            <a:ext cx="10360501" cy="52530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Déployé et testé depuis plus d’un mois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1218881" y="3136563"/>
            <a:ext cx="10360501" cy="58046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« Pot-pourri » des idées -&gt; 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Rappel des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1844" y="1741504"/>
            <a:ext cx="10360501" cy="575075"/>
          </a:xfrm>
        </p:spPr>
        <p:txBody>
          <a:bodyPr/>
          <a:lstStyle/>
          <a:p>
            <a:r>
              <a:rPr lang="fr-FR" dirty="0" smtClean="0"/>
              <a:t>Pas de pause de moins de 5 min </a:t>
            </a:r>
            <a:r>
              <a:rPr lang="fr-FR" dirty="0" smtClean="0">
                <a:solidFill>
                  <a:srgbClr val="FF0000"/>
                </a:solidFill>
              </a:rPr>
              <a:t>✘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81844" y="2316579"/>
            <a:ext cx="10360501" cy="57507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Une pause (20 min) obligatoire toutes les 4 h </a:t>
            </a:r>
            <a:r>
              <a:rPr lang="fr-FR" dirty="0">
                <a:solidFill>
                  <a:srgbClr val="FF0000"/>
                </a:solidFill>
              </a:rPr>
              <a:t>✘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1844" y="2891654"/>
            <a:ext cx="10360501" cy="57507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Minimum de 30 min pour diner </a:t>
            </a:r>
            <a:r>
              <a:rPr lang="fr-FR" dirty="0">
                <a:solidFill>
                  <a:srgbClr val="FF0000"/>
                </a:solidFill>
              </a:rPr>
              <a:t>✘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81844" y="3466729"/>
            <a:ext cx="10360501" cy="57507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Arriver en retard et partir avant l’heure </a:t>
            </a:r>
            <a:r>
              <a:rPr lang="fr-FR" dirty="0">
                <a:solidFill>
                  <a:srgbClr val="FF0000"/>
                </a:solidFill>
              </a:rPr>
              <a:t>✘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68544" y="4041804"/>
            <a:ext cx="10360501" cy="57507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Etre en mode « IN » en partant </a:t>
            </a:r>
            <a:r>
              <a:rPr lang="fr-FR" dirty="0">
                <a:solidFill>
                  <a:srgbClr val="FF0000"/>
                </a:solidFill>
              </a:rPr>
              <a:t>✘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18" y="6126"/>
            <a:ext cx="1981107" cy="1760984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955244" y="4594503"/>
            <a:ext cx="10360501" cy="57507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Autocorrection des irréductibles timbreurs </a:t>
            </a:r>
            <a:r>
              <a:rPr lang="fr-FR" dirty="0" smtClean="0">
                <a:solidFill>
                  <a:srgbClr val="00B050"/>
                </a:solidFill>
              </a:rPr>
              <a:t>✔</a:t>
            </a:r>
            <a:endParaRPr lang="fr-FR" dirty="0" smtClean="0">
              <a:solidFill>
                <a:srgbClr val="FF00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2258966"/>
            <a:ext cx="3357364" cy="41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Redondance des informations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870276" y="4365104"/>
            <a:ext cx="2304256" cy="23762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Serveur</a:t>
            </a:r>
            <a:endParaRPr lang="fr-FR" sz="2800" dirty="0"/>
          </a:p>
        </p:txBody>
      </p:sp>
      <p:sp>
        <p:nvSpPr>
          <p:cNvPr id="5" name="Ellipse 4"/>
          <p:cNvSpPr/>
          <p:nvPr/>
        </p:nvSpPr>
        <p:spPr>
          <a:xfrm>
            <a:off x="909836" y="1916832"/>
            <a:ext cx="1440160" cy="152291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/>
              <a:t>Esclave</a:t>
            </a:r>
            <a:endParaRPr lang="fr-FR" sz="1800" dirty="0"/>
          </a:p>
        </p:txBody>
      </p:sp>
      <p:sp>
        <p:nvSpPr>
          <p:cNvPr id="6" name="Ellipse 5"/>
          <p:cNvSpPr/>
          <p:nvPr/>
        </p:nvSpPr>
        <p:spPr>
          <a:xfrm>
            <a:off x="3862164" y="1916832"/>
            <a:ext cx="1440160" cy="152291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/>
              <a:t>Esclave</a:t>
            </a:r>
            <a:endParaRPr lang="fr-FR" sz="1800" dirty="0"/>
          </a:p>
        </p:txBody>
      </p:sp>
      <p:sp>
        <p:nvSpPr>
          <p:cNvPr id="7" name="Ellipse 6"/>
          <p:cNvSpPr/>
          <p:nvPr/>
        </p:nvSpPr>
        <p:spPr>
          <a:xfrm>
            <a:off x="6814492" y="1916832"/>
            <a:ext cx="1440160" cy="152291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/>
              <a:t>Esclave</a:t>
            </a:r>
            <a:endParaRPr lang="fr-FR" sz="1800" dirty="0"/>
          </a:p>
        </p:txBody>
      </p:sp>
      <p:sp>
        <p:nvSpPr>
          <p:cNvPr id="8" name="Ellipse 7"/>
          <p:cNvSpPr/>
          <p:nvPr/>
        </p:nvSpPr>
        <p:spPr>
          <a:xfrm>
            <a:off x="9766820" y="1916832"/>
            <a:ext cx="1440160" cy="152291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/>
              <a:t>Esclave</a:t>
            </a:r>
            <a:endParaRPr lang="fr-FR" sz="1800" dirty="0"/>
          </a:p>
        </p:txBody>
      </p:sp>
      <p:cxnSp>
        <p:nvCxnSpPr>
          <p:cNvPr id="18" name="Connecteur droit avec flèche 17"/>
          <p:cNvCxnSpPr>
            <a:stCxn id="5" idx="7"/>
            <a:endCxn id="6" idx="1"/>
          </p:cNvCxnSpPr>
          <p:nvPr/>
        </p:nvCxnSpPr>
        <p:spPr>
          <a:xfrm rot="5400000" flipH="1" flipV="1">
            <a:off x="3106080" y="1172867"/>
            <a:ext cx="12700" cy="1933982"/>
          </a:xfrm>
          <a:prstGeom prst="curvedConnector3">
            <a:avLst>
              <a:gd name="adj1" fmla="val 355611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7"/>
            <a:endCxn id="7" idx="1"/>
          </p:cNvCxnSpPr>
          <p:nvPr/>
        </p:nvCxnSpPr>
        <p:spPr>
          <a:xfrm rot="5400000" flipH="1" flipV="1">
            <a:off x="4582244" y="-303297"/>
            <a:ext cx="12700" cy="4886310"/>
          </a:xfrm>
          <a:prstGeom prst="curvedConnector3">
            <a:avLst>
              <a:gd name="adj1" fmla="val 539140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7"/>
            <a:endCxn id="8" idx="1"/>
          </p:cNvCxnSpPr>
          <p:nvPr/>
        </p:nvCxnSpPr>
        <p:spPr>
          <a:xfrm rot="5400000" flipH="1" flipV="1">
            <a:off x="6058408" y="-1779461"/>
            <a:ext cx="12700" cy="7838638"/>
          </a:xfrm>
          <a:prstGeom prst="curvedConnector3">
            <a:avLst>
              <a:gd name="adj1" fmla="val 630904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rganigramme : Processus 24"/>
          <p:cNvSpPr/>
          <p:nvPr/>
        </p:nvSpPr>
        <p:spPr>
          <a:xfrm>
            <a:off x="8968550" y="401011"/>
            <a:ext cx="3036700" cy="8779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Prof + USB + Tag ma</a:t>
            </a:r>
            <a:r>
              <a:rPr lang="fr-FR" sz="2800" dirty="0" smtClean="0"/>
              <a:t>î</a:t>
            </a:r>
            <a:r>
              <a:rPr lang="fr-FR" sz="2800" dirty="0" smtClean="0"/>
              <a:t>tre</a:t>
            </a:r>
            <a:endParaRPr lang="fr-FR" sz="2800" dirty="0"/>
          </a:p>
        </p:txBody>
      </p:sp>
      <p:cxnSp>
        <p:nvCxnSpPr>
          <p:cNvPr id="27" name="Connecteur droit avec flèche 26"/>
          <p:cNvCxnSpPr>
            <a:stCxn id="8" idx="7"/>
            <a:endCxn id="25" idx="2"/>
          </p:cNvCxnSpPr>
          <p:nvPr/>
        </p:nvCxnSpPr>
        <p:spPr>
          <a:xfrm flipH="1" flipV="1">
            <a:off x="10486900" y="1278923"/>
            <a:ext cx="509173" cy="860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5" idx="2"/>
            <a:endCxn id="8" idx="1"/>
          </p:cNvCxnSpPr>
          <p:nvPr/>
        </p:nvCxnSpPr>
        <p:spPr>
          <a:xfrm flipH="1">
            <a:off x="9977727" y="1278923"/>
            <a:ext cx="509173" cy="860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98929" y="4791777"/>
            <a:ext cx="1440160" cy="1522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/>
              <a:t>Client</a:t>
            </a:r>
            <a:endParaRPr lang="fr-FR" sz="1800" dirty="0"/>
          </a:p>
        </p:txBody>
      </p:sp>
      <p:cxnSp>
        <p:nvCxnSpPr>
          <p:cNvPr id="32" name="Connecteur droit avec flèche 31"/>
          <p:cNvCxnSpPr>
            <a:stCxn id="30" idx="6"/>
            <a:endCxn id="4" idx="2"/>
          </p:cNvCxnSpPr>
          <p:nvPr/>
        </p:nvCxnSpPr>
        <p:spPr>
          <a:xfrm>
            <a:off x="2139089" y="5553236"/>
            <a:ext cx="27311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" idx="5"/>
            <a:endCxn id="4" idx="1"/>
          </p:cNvCxnSpPr>
          <p:nvPr/>
        </p:nvCxnSpPr>
        <p:spPr>
          <a:xfrm>
            <a:off x="2139089" y="3216724"/>
            <a:ext cx="3068637" cy="1496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6" idx="4"/>
            <a:endCxn id="4" idx="1"/>
          </p:cNvCxnSpPr>
          <p:nvPr/>
        </p:nvCxnSpPr>
        <p:spPr>
          <a:xfrm>
            <a:off x="4582244" y="3439750"/>
            <a:ext cx="625482" cy="1273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4"/>
            <a:endCxn id="4" idx="7"/>
          </p:cNvCxnSpPr>
          <p:nvPr/>
        </p:nvCxnSpPr>
        <p:spPr>
          <a:xfrm flipH="1">
            <a:off x="6837082" y="3439750"/>
            <a:ext cx="697490" cy="1273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8" idx="4"/>
            <a:endCxn id="4" idx="7"/>
          </p:cNvCxnSpPr>
          <p:nvPr/>
        </p:nvCxnSpPr>
        <p:spPr>
          <a:xfrm flipH="1">
            <a:off x="6837082" y="3439750"/>
            <a:ext cx="3649818" cy="1273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 rot="1596820">
            <a:off x="2964621" y="333899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Tag</a:t>
            </a:r>
            <a:endParaRPr lang="fr-FR" sz="28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710036" y="160963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Tag</a:t>
            </a:r>
            <a:endParaRPr lang="fr-FR" sz="2800" dirty="0"/>
          </a:p>
        </p:txBody>
      </p:sp>
      <p:sp>
        <p:nvSpPr>
          <p:cNvPr id="53" name="ZoneTexte 52"/>
          <p:cNvSpPr txBox="1"/>
          <p:nvPr/>
        </p:nvSpPr>
        <p:spPr>
          <a:xfrm rot="18035442">
            <a:off x="9566491" y="117544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Tag</a:t>
            </a:r>
            <a:endParaRPr lang="fr-FR" sz="2800" dirty="0"/>
          </a:p>
        </p:txBody>
      </p:sp>
      <p:sp>
        <p:nvSpPr>
          <p:cNvPr id="54" name="ZoneTexte 53"/>
          <p:cNvSpPr txBox="1"/>
          <p:nvPr/>
        </p:nvSpPr>
        <p:spPr>
          <a:xfrm rot="3513147">
            <a:off x="10515149" y="1534029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CSV</a:t>
            </a:r>
            <a:endParaRPr lang="fr-FR" sz="2800" dirty="0"/>
          </a:p>
        </p:txBody>
      </p:sp>
      <p:sp>
        <p:nvSpPr>
          <p:cNvPr id="55" name="ZoneTexte 54"/>
          <p:cNvSpPr txBox="1"/>
          <p:nvPr/>
        </p:nvSpPr>
        <p:spPr>
          <a:xfrm>
            <a:off x="2460566" y="51411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Infos &amp; Commandes</a:t>
            </a:r>
            <a:endParaRPr lang="fr-FR" sz="18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116" y="5097016"/>
            <a:ext cx="1981107" cy="17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 animBg="1"/>
      <p:bldP spid="30" grpId="0" animBg="1"/>
      <p:bldP spid="45" grpId="0"/>
      <p:bldP spid="46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0" y="1620000"/>
            <a:ext cx="7755849" cy="512961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18" y="6126"/>
            <a:ext cx="1981107" cy="17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" y="116632"/>
            <a:ext cx="12132920" cy="65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" y="116632"/>
            <a:ext cx="12132917" cy="65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" y="116632"/>
            <a:ext cx="12132913" cy="65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252</TotalTime>
  <Words>152</Words>
  <Application>Microsoft Office PowerPoint</Application>
  <PresentationFormat>Personnalisé</PresentationFormat>
  <Paragraphs>46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Technologie 16:9</vt:lpstr>
      <vt:lpstr>Timbreuse</vt:lpstr>
      <vt:lpstr>Contextualisation du projet</vt:lpstr>
      <vt:lpstr>Etat actuel du projet</vt:lpstr>
      <vt:lpstr>Rappel des règles</vt:lpstr>
      <vt:lpstr>Redondance des informations</vt:lpstr>
      <vt:lpstr>Interfaces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Ce qui a été fait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Timbreuse 2.0</dc:title>
  <dc:creator>Le Roy Francis</dc:creator>
  <cp:lastModifiedBy>Le Roy Francis</cp:lastModifiedBy>
  <cp:revision>22</cp:revision>
  <dcterms:created xsi:type="dcterms:W3CDTF">2017-05-28T13:13:53Z</dcterms:created>
  <dcterms:modified xsi:type="dcterms:W3CDTF">2017-06-01T21:51:15Z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