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68" r:id="rId6"/>
    <p:sldId id="267" r:id="rId7"/>
    <p:sldId id="272" r:id="rId8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7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28/05/2017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89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28/05/2017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Timbreuse 2.0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MCT 2017/FRANCIS LE ROY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Contextualisation du projet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 smtClean="0"/>
              <a:t>Commence l’ann</a:t>
            </a:r>
            <a:r>
              <a:rPr lang="fr-FR" dirty="0"/>
              <a:t>é</a:t>
            </a:r>
            <a:r>
              <a:rPr lang="fr-FR" dirty="0" smtClean="0"/>
              <a:t>e dernière</a:t>
            </a:r>
            <a:endParaRPr lang="fr-FR" dirty="0" smtClean="0"/>
          </a:p>
          <a:p>
            <a:r>
              <a:rPr lang="fr-FR" dirty="0" smtClean="0"/>
              <a:t>Mise a jour </a:t>
            </a:r>
            <a:r>
              <a:rPr lang="fr-FR" dirty="0"/>
              <a:t>fin 2016/début </a:t>
            </a:r>
            <a:r>
              <a:rPr lang="fr-FR" dirty="0" smtClean="0"/>
              <a:t>2017</a:t>
            </a:r>
            <a:endParaRPr lang="fr-FR" dirty="0" smtClean="0"/>
          </a:p>
          <a:p>
            <a:pPr rtl="0"/>
            <a:r>
              <a:rPr lang="fr-FR" dirty="0" smtClean="0"/>
              <a:t>Refonte en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Etat actuel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Finit a 90%</a:t>
            </a:r>
          </a:p>
          <a:p>
            <a:r>
              <a:rPr lang="fr-FR" dirty="0" smtClean="0"/>
              <a:t>Déploy</a:t>
            </a:r>
            <a:r>
              <a:rPr lang="fr-FR" dirty="0"/>
              <a:t>é</a:t>
            </a:r>
            <a:r>
              <a:rPr lang="fr-FR" dirty="0" smtClean="0"/>
              <a:t> et test</a:t>
            </a:r>
            <a:r>
              <a:rPr lang="fr-FR" dirty="0"/>
              <a:t>é</a:t>
            </a:r>
            <a:r>
              <a:rPr lang="fr-FR" dirty="0" smtClean="0"/>
              <a:t> depuis plus d’un mois</a:t>
            </a:r>
          </a:p>
          <a:p>
            <a:r>
              <a:rPr lang="fr-FR" dirty="0" smtClean="0"/>
              <a:t>« Pot pourrie » des id</a:t>
            </a:r>
            <a:r>
              <a:rPr lang="fr-FR" dirty="0"/>
              <a:t>é</a:t>
            </a:r>
            <a:r>
              <a:rPr lang="fr-FR" dirty="0" smtClean="0"/>
              <a:t>es -&gt; 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Etat actuel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Interface :</a:t>
            </a:r>
          </a:p>
          <a:p>
            <a:pPr lvl="1"/>
            <a:r>
              <a:rPr lang="fr-FR" dirty="0" smtClean="0"/>
              <a:t>Esclave (de timbrage)</a:t>
            </a:r>
          </a:p>
          <a:p>
            <a:pPr lvl="1"/>
            <a:r>
              <a:rPr lang="fr-FR" dirty="0" smtClean="0"/>
              <a:t>Enseignants</a:t>
            </a:r>
          </a:p>
          <a:p>
            <a:pPr lvl="1"/>
            <a:r>
              <a:rPr lang="fr-FR" dirty="0" smtClean="0"/>
              <a:t>Administrateurs</a:t>
            </a:r>
          </a:p>
          <a:p>
            <a:pPr lvl="1"/>
            <a:r>
              <a:rPr lang="fr-FR" dirty="0" smtClean="0"/>
              <a:t>El</a:t>
            </a:r>
            <a:r>
              <a:rPr lang="fr-FR" dirty="0"/>
              <a:t>è</a:t>
            </a:r>
            <a:r>
              <a:rPr lang="fr-FR" dirty="0" smtClean="0"/>
              <a:t>ves</a:t>
            </a:r>
            <a:endParaRPr lang="fr-FR" dirty="0"/>
          </a:p>
          <a:p>
            <a:r>
              <a:rPr lang="fr-FR" dirty="0" smtClean="0"/>
              <a:t>Les « r</a:t>
            </a:r>
            <a:r>
              <a:rPr lang="fr-FR" dirty="0"/>
              <a:t>è</a:t>
            </a:r>
            <a:r>
              <a:rPr lang="fr-FR" dirty="0" smtClean="0"/>
              <a:t>gles »</a:t>
            </a:r>
          </a:p>
          <a:p>
            <a:r>
              <a:rPr lang="fr-FR" dirty="0" smtClean="0"/>
              <a:t>Autocorrection des irréductibles </a:t>
            </a:r>
            <a:r>
              <a:rPr lang="fr-FR" dirty="0" err="1" smtClean="0"/>
              <a:t>timbreures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88640"/>
            <a:ext cx="3861420" cy="47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7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24</TotalTime>
  <Words>57</Words>
  <Application>Microsoft Office PowerPoint</Application>
  <PresentationFormat>Personnalisé</PresentationFormat>
  <Paragraphs>22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Technologie 16:9</vt:lpstr>
      <vt:lpstr>Timbreuse 2.0</vt:lpstr>
      <vt:lpstr>Contextualisation du projet</vt:lpstr>
      <vt:lpstr>Etat actuel du projet</vt:lpstr>
      <vt:lpstr>Etat actuel du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Timbreuse 2.0</dc:title>
  <dc:creator>Le Roy Francis</dc:creator>
  <cp:lastModifiedBy>Le Roy Francis</cp:lastModifiedBy>
  <cp:revision>3</cp:revision>
  <dcterms:created xsi:type="dcterms:W3CDTF">2017-05-28T13:13:53Z</dcterms:created>
  <dcterms:modified xsi:type="dcterms:W3CDTF">2017-05-28T13:38:08Z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