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xton Luyt" userId="c7ecdf6a-846c-4c3f-aaff-fc424ea5f0ae" providerId="ADAL" clId="{BBF1B95C-5A50-46C2-AEE9-11708DB3EBC9}"/>
    <pc:docChg chg="modSld">
      <pc:chgData name="Paxton Luyt" userId="c7ecdf6a-846c-4c3f-aaff-fc424ea5f0ae" providerId="ADAL" clId="{BBF1B95C-5A50-46C2-AEE9-11708DB3EBC9}" dt="2024-09-12T06:27:36.256" v="3" actId="1076"/>
      <pc:docMkLst>
        <pc:docMk/>
      </pc:docMkLst>
      <pc:sldChg chg="addSp modSp mod">
        <pc:chgData name="Paxton Luyt" userId="c7ecdf6a-846c-4c3f-aaff-fc424ea5f0ae" providerId="ADAL" clId="{BBF1B95C-5A50-46C2-AEE9-11708DB3EBC9}" dt="2024-09-12T06:27:36.256" v="3" actId="1076"/>
        <pc:sldMkLst>
          <pc:docMk/>
          <pc:sldMk cId="3073181553" sldId="258"/>
        </pc:sldMkLst>
        <pc:spChg chg="add mod">
          <ac:chgData name="Paxton Luyt" userId="c7ecdf6a-846c-4c3f-aaff-fc424ea5f0ae" providerId="ADAL" clId="{BBF1B95C-5A50-46C2-AEE9-11708DB3EBC9}" dt="2024-09-12T06:27:36.256" v="3" actId="1076"/>
          <ac:spMkLst>
            <pc:docMk/>
            <pc:sldMk cId="3073181553" sldId="258"/>
            <ac:spMk id="4" creationId="{12B6D734-9B82-04F3-C178-CF3BBB44ACE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80774-415E-49BA-8B0E-C2549CEA117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373386-71CC-4CCD-8C4D-F7F28CFCFF24}">
      <dgm:prSet/>
      <dgm:spPr/>
      <dgm:t>
        <a:bodyPr/>
        <a:lstStyle/>
        <a:p>
          <a:pPr>
            <a:defRPr cap="all"/>
          </a:pPr>
          <a:r>
            <a:rPr lang="en-ZA"/>
            <a:t>Passwords should be no less than six characters </a:t>
          </a:r>
          <a:endParaRPr lang="en-US"/>
        </a:p>
      </dgm:t>
    </dgm:pt>
    <dgm:pt modelId="{5B0C5788-F7D6-48F6-A289-A13A73C48547}" type="parTrans" cxnId="{E6BB575C-AB74-4ED4-B00E-1EB9EB3479C7}">
      <dgm:prSet/>
      <dgm:spPr/>
      <dgm:t>
        <a:bodyPr/>
        <a:lstStyle/>
        <a:p>
          <a:endParaRPr lang="en-US"/>
        </a:p>
      </dgm:t>
    </dgm:pt>
    <dgm:pt modelId="{EBBE6436-4F7A-4FDF-A2F2-AA780556C937}" type="sibTrans" cxnId="{E6BB575C-AB74-4ED4-B00E-1EB9EB3479C7}">
      <dgm:prSet/>
      <dgm:spPr/>
      <dgm:t>
        <a:bodyPr/>
        <a:lstStyle/>
        <a:p>
          <a:endParaRPr lang="en-US"/>
        </a:p>
      </dgm:t>
    </dgm:pt>
    <dgm:pt modelId="{2ED40FC3-85C2-4567-ACC2-88458C843368}">
      <dgm:prSet/>
      <dgm:spPr/>
      <dgm:t>
        <a:bodyPr/>
        <a:lstStyle/>
        <a:p>
          <a:pPr>
            <a:defRPr cap="all"/>
          </a:pPr>
          <a:r>
            <a:rPr lang="en-ZA"/>
            <a:t>Passwords should use a mixture of numbers and letters</a:t>
          </a:r>
          <a:endParaRPr lang="en-US"/>
        </a:p>
      </dgm:t>
    </dgm:pt>
    <dgm:pt modelId="{44C0E62C-8BE0-4A4B-B1F4-3459F8876B4F}" type="parTrans" cxnId="{0234796C-2783-464B-AA66-7531B47289BE}">
      <dgm:prSet/>
      <dgm:spPr/>
      <dgm:t>
        <a:bodyPr/>
        <a:lstStyle/>
        <a:p>
          <a:endParaRPr lang="en-US"/>
        </a:p>
      </dgm:t>
    </dgm:pt>
    <dgm:pt modelId="{FB1CD4D8-FB7B-4BA5-8643-333CF388F006}" type="sibTrans" cxnId="{0234796C-2783-464B-AA66-7531B47289BE}">
      <dgm:prSet/>
      <dgm:spPr/>
      <dgm:t>
        <a:bodyPr/>
        <a:lstStyle/>
        <a:p>
          <a:endParaRPr lang="en-US"/>
        </a:p>
      </dgm:t>
    </dgm:pt>
    <dgm:pt modelId="{0658B7C8-266C-4B46-B23E-7F60FBBA5B24}">
      <dgm:prSet/>
      <dgm:spPr/>
      <dgm:t>
        <a:bodyPr/>
        <a:lstStyle/>
        <a:p>
          <a:pPr>
            <a:defRPr cap="all"/>
          </a:pPr>
          <a:r>
            <a:rPr lang="en-ZA"/>
            <a:t>Do not use 123 as a password!!!</a:t>
          </a:r>
          <a:endParaRPr lang="en-US"/>
        </a:p>
      </dgm:t>
    </dgm:pt>
    <dgm:pt modelId="{66E7B024-746B-4064-9C3A-6E34C6011C6D}" type="parTrans" cxnId="{FDAD9649-18A3-4DFF-9F00-8A18DA2EE70C}">
      <dgm:prSet/>
      <dgm:spPr/>
      <dgm:t>
        <a:bodyPr/>
        <a:lstStyle/>
        <a:p>
          <a:endParaRPr lang="en-US"/>
        </a:p>
      </dgm:t>
    </dgm:pt>
    <dgm:pt modelId="{37FB1ACE-7188-44EB-BB6C-C3F3043C1645}" type="sibTrans" cxnId="{FDAD9649-18A3-4DFF-9F00-8A18DA2EE70C}">
      <dgm:prSet/>
      <dgm:spPr/>
      <dgm:t>
        <a:bodyPr/>
        <a:lstStyle/>
        <a:p>
          <a:endParaRPr lang="en-US"/>
        </a:p>
      </dgm:t>
    </dgm:pt>
    <dgm:pt modelId="{8AD452B4-DB1E-4A98-B37C-F457AFAB7180}" type="pres">
      <dgm:prSet presAssocID="{BDC80774-415E-49BA-8B0E-C2549CEA117F}" presName="root" presStyleCnt="0">
        <dgm:presLayoutVars>
          <dgm:dir/>
          <dgm:resizeHandles val="exact"/>
        </dgm:presLayoutVars>
      </dgm:prSet>
      <dgm:spPr/>
    </dgm:pt>
    <dgm:pt modelId="{2D983D11-BAE1-4772-B8A9-86FB014AE09F}" type="pres">
      <dgm:prSet presAssocID="{30373386-71CC-4CCD-8C4D-F7F28CFCFF24}" presName="compNode" presStyleCnt="0"/>
      <dgm:spPr/>
    </dgm:pt>
    <dgm:pt modelId="{8B619294-0B89-4258-8C60-F9475AE7D988}" type="pres">
      <dgm:prSet presAssocID="{30373386-71CC-4CCD-8C4D-F7F28CFCFF24}" presName="iconBgRect" presStyleLbl="bgShp" presStyleIdx="0" presStyleCnt="3"/>
      <dgm:spPr/>
    </dgm:pt>
    <dgm:pt modelId="{B5E4288D-1E57-4EC1-B453-5E43471098C9}" type="pres">
      <dgm:prSet presAssocID="{30373386-71CC-4CCD-8C4D-F7F28CFCFF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2A3B8C0-C545-48EC-8CE0-90CB385EE737}" type="pres">
      <dgm:prSet presAssocID="{30373386-71CC-4CCD-8C4D-F7F28CFCFF24}" presName="spaceRect" presStyleCnt="0"/>
      <dgm:spPr/>
    </dgm:pt>
    <dgm:pt modelId="{CB62EFEC-5747-4675-889A-616C996A2C70}" type="pres">
      <dgm:prSet presAssocID="{30373386-71CC-4CCD-8C4D-F7F28CFCFF24}" presName="textRect" presStyleLbl="revTx" presStyleIdx="0" presStyleCnt="3">
        <dgm:presLayoutVars>
          <dgm:chMax val="1"/>
          <dgm:chPref val="1"/>
        </dgm:presLayoutVars>
      </dgm:prSet>
      <dgm:spPr/>
    </dgm:pt>
    <dgm:pt modelId="{3FED6BBC-48F2-463B-B7CA-A7D49DCBD4EF}" type="pres">
      <dgm:prSet presAssocID="{EBBE6436-4F7A-4FDF-A2F2-AA780556C937}" presName="sibTrans" presStyleCnt="0"/>
      <dgm:spPr/>
    </dgm:pt>
    <dgm:pt modelId="{3B4F9597-AEF0-445F-BEEC-D2097340DACC}" type="pres">
      <dgm:prSet presAssocID="{2ED40FC3-85C2-4567-ACC2-88458C843368}" presName="compNode" presStyleCnt="0"/>
      <dgm:spPr/>
    </dgm:pt>
    <dgm:pt modelId="{C1288FD3-2613-4018-983C-2C8F947ABD71}" type="pres">
      <dgm:prSet presAssocID="{2ED40FC3-85C2-4567-ACC2-88458C843368}" presName="iconBgRect" presStyleLbl="bgShp" presStyleIdx="1" presStyleCnt="3"/>
      <dgm:spPr/>
    </dgm:pt>
    <dgm:pt modelId="{1C20795C-C3CB-4FA1-90B5-9A2476C49407}" type="pres">
      <dgm:prSet presAssocID="{2ED40FC3-85C2-4567-ACC2-88458C8433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CC02442-EBA9-44B3-A7C1-39348BD36B82}" type="pres">
      <dgm:prSet presAssocID="{2ED40FC3-85C2-4567-ACC2-88458C843368}" presName="spaceRect" presStyleCnt="0"/>
      <dgm:spPr/>
    </dgm:pt>
    <dgm:pt modelId="{DD2FD528-0A89-4C5E-A4A3-3B5A625FD0A7}" type="pres">
      <dgm:prSet presAssocID="{2ED40FC3-85C2-4567-ACC2-88458C843368}" presName="textRect" presStyleLbl="revTx" presStyleIdx="1" presStyleCnt="3">
        <dgm:presLayoutVars>
          <dgm:chMax val="1"/>
          <dgm:chPref val="1"/>
        </dgm:presLayoutVars>
      </dgm:prSet>
      <dgm:spPr/>
    </dgm:pt>
    <dgm:pt modelId="{537D72CE-C7D1-4747-80CF-73F029C9A40A}" type="pres">
      <dgm:prSet presAssocID="{FB1CD4D8-FB7B-4BA5-8643-333CF388F006}" presName="sibTrans" presStyleCnt="0"/>
      <dgm:spPr/>
    </dgm:pt>
    <dgm:pt modelId="{B8A78AB6-0C83-48DA-9B84-CC2C4BEC781E}" type="pres">
      <dgm:prSet presAssocID="{0658B7C8-266C-4B46-B23E-7F60FBBA5B24}" presName="compNode" presStyleCnt="0"/>
      <dgm:spPr/>
    </dgm:pt>
    <dgm:pt modelId="{44EE63C2-2F0C-47A9-8AD5-7925433C9AC2}" type="pres">
      <dgm:prSet presAssocID="{0658B7C8-266C-4B46-B23E-7F60FBBA5B24}" presName="iconBgRect" presStyleLbl="bgShp" presStyleIdx="2" presStyleCnt="3"/>
      <dgm:spPr/>
    </dgm:pt>
    <dgm:pt modelId="{DD8FA0B5-EAAC-4CDB-8265-5D64D6E391A8}" type="pres">
      <dgm:prSet presAssocID="{0658B7C8-266C-4B46-B23E-7F60FBBA5B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5C65C0EB-BBDF-4B9B-BFC0-262A1CDC2844}" type="pres">
      <dgm:prSet presAssocID="{0658B7C8-266C-4B46-B23E-7F60FBBA5B24}" presName="spaceRect" presStyleCnt="0"/>
      <dgm:spPr/>
    </dgm:pt>
    <dgm:pt modelId="{80F5972C-32B3-4F40-8BBA-BE210419DBA9}" type="pres">
      <dgm:prSet presAssocID="{0658B7C8-266C-4B46-B23E-7F60FBBA5B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7E5E10-881B-4258-B991-ABCF788BB3C7}" type="presOf" srcId="{0658B7C8-266C-4B46-B23E-7F60FBBA5B24}" destId="{80F5972C-32B3-4F40-8BBA-BE210419DBA9}" srcOrd="0" destOrd="0" presId="urn:microsoft.com/office/officeart/2018/5/layout/IconCircleLabelList"/>
    <dgm:cxn modelId="{E6BB575C-AB74-4ED4-B00E-1EB9EB3479C7}" srcId="{BDC80774-415E-49BA-8B0E-C2549CEA117F}" destId="{30373386-71CC-4CCD-8C4D-F7F28CFCFF24}" srcOrd="0" destOrd="0" parTransId="{5B0C5788-F7D6-48F6-A289-A13A73C48547}" sibTransId="{EBBE6436-4F7A-4FDF-A2F2-AA780556C937}"/>
    <dgm:cxn modelId="{FDAD9649-18A3-4DFF-9F00-8A18DA2EE70C}" srcId="{BDC80774-415E-49BA-8B0E-C2549CEA117F}" destId="{0658B7C8-266C-4B46-B23E-7F60FBBA5B24}" srcOrd="2" destOrd="0" parTransId="{66E7B024-746B-4064-9C3A-6E34C6011C6D}" sibTransId="{37FB1ACE-7188-44EB-BB6C-C3F3043C1645}"/>
    <dgm:cxn modelId="{0234796C-2783-464B-AA66-7531B47289BE}" srcId="{BDC80774-415E-49BA-8B0E-C2549CEA117F}" destId="{2ED40FC3-85C2-4567-ACC2-88458C843368}" srcOrd="1" destOrd="0" parTransId="{44C0E62C-8BE0-4A4B-B1F4-3459F8876B4F}" sibTransId="{FB1CD4D8-FB7B-4BA5-8643-333CF388F006}"/>
    <dgm:cxn modelId="{F273618D-9BEC-4F99-BF1F-CF2D61149D48}" type="presOf" srcId="{BDC80774-415E-49BA-8B0E-C2549CEA117F}" destId="{8AD452B4-DB1E-4A98-B37C-F457AFAB7180}" srcOrd="0" destOrd="0" presId="urn:microsoft.com/office/officeart/2018/5/layout/IconCircleLabelList"/>
    <dgm:cxn modelId="{77132496-A060-4234-93B8-B883607529DB}" type="presOf" srcId="{2ED40FC3-85C2-4567-ACC2-88458C843368}" destId="{DD2FD528-0A89-4C5E-A4A3-3B5A625FD0A7}" srcOrd="0" destOrd="0" presId="urn:microsoft.com/office/officeart/2018/5/layout/IconCircleLabelList"/>
    <dgm:cxn modelId="{E4A318C2-5C4D-4A0E-B4A8-878541395A07}" type="presOf" srcId="{30373386-71CC-4CCD-8C4D-F7F28CFCFF24}" destId="{CB62EFEC-5747-4675-889A-616C996A2C70}" srcOrd="0" destOrd="0" presId="urn:microsoft.com/office/officeart/2018/5/layout/IconCircleLabelList"/>
    <dgm:cxn modelId="{6248642D-E405-4A7A-A745-CF35FDB45E00}" type="presParOf" srcId="{8AD452B4-DB1E-4A98-B37C-F457AFAB7180}" destId="{2D983D11-BAE1-4772-B8A9-86FB014AE09F}" srcOrd="0" destOrd="0" presId="urn:microsoft.com/office/officeart/2018/5/layout/IconCircleLabelList"/>
    <dgm:cxn modelId="{769C2C9D-2314-462B-A6E6-3CA7DC4BB76D}" type="presParOf" srcId="{2D983D11-BAE1-4772-B8A9-86FB014AE09F}" destId="{8B619294-0B89-4258-8C60-F9475AE7D988}" srcOrd="0" destOrd="0" presId="urn:microsoft.com/office/officeart/2018/5/layout/IconCircleLabelList"/>
    <dgm:cxn modelId="{020D8865-476D-4909-9D9E-D01F5F684A4C}" type="presParOf" srcId="{2D983D11-BAE1-4772-B8A9-86FB014AE09F}" destId="{B5E4288D-1E57-4EC1-B453-5E43471098C9}" srcOrd="1" destOrd="0" presId="urn:microsoft.com/office/officeart/2018/5/layout/IconCircleLabelList"/>
    <dgm:cxn modelId="{392C9D7B-4CB5-44DA-AFEE-9EE547853364}" type="presParOf" srcId="{2D983D11-BAE1-4772-B8A9-86FB014AE09F}" destId="{42A3B8C0-C545-48EC-8CE0-90CB385EE737}" srcOrd="2" destOrd="0" presId="urn:microsoft.com/office/officeart/2018/5/layout/IconCircleLabelList"/>
    <dgm:cxn modelId="{069CE1FB-5AFA-4099-BC6B-756266F8657E}" type="presParOf" srcId="{2D983D11-BAE1-4772-B8A9-86FB014AE09F}" destId="{CB62EFEC-5747-4675-889A-616C996A2C70}" srcOrd="3" destOrd="0" presId="urn:microsoft.com/office/officeart/2018/5/layout/IconCircleLabelList"/>
    <dgm:cxn modelId="{2D482C99-EBC3-46F5-8CA4-52A12241CE7A}" type="presParOf" srcId="{8AD452B4-DB1E-4A98-B37C-F457AFAB7180}" destId="{3FED6BBC-48F2-463B-B7CA-A7D49DCBD4EF}" srcOrd="1" destOrd="0" presId="urn:microsoft.com/office/officeart/2018/5/layout/IconCircleLabelList"/>
    <dgm:cxn modelId="{3B3F38D0-08AA-42F3-A054-745B902CDED2}" type="presParOf" srcId="{8AD452B4-DB1E-4A98-B37C-F457AFAB7180}" destId="{3B4F9597-AEF0-445F-BEEC-D2097340DACC}" srcOrd="2" destOrd="0" presId="urn:microsoft.com/office/officeart/2018/5/layout/IconCircleLabelList"/>
    <dgm:cxn modelId="{813713C0-BE31-4D80-87B9-E1100CDA3420}" type="presParOf" srcId="{3B4F9597-AEF0-445F-BEEC-D2097340DACC}" destId="{C1288FD3-2613-4018-983C-2C8F947ABD71}" srcOrd="0" destOrd="0" presId="urn:microsoft.com/office/officeart/2018/5/layout/IconCircleLabelList"/>
    <dgm:cxn modelId="{533B6FBE-0DEA-4094-B3C5-12EE94F3B629}" type="presParOf" srcId="{3B4F9597-AEF0-445F-BEEC-D2097340DACC}" destId="{1C20795C-C3CB-4FA1-90B5-9A2476C49407}" srcOrd="1" destOrd="0" presId="urn:microsoft.com/office/officeart/2018/5/layout/IconCircleLabelList"/>
    <dgm:cxn modelId="{D6DD47E1-2830-43AB-90C5-44E2B053BFAC}" type="presParOf" srcId="{3B4F9597-AEF0-445F-BEEC-D2097340DACC}" destId="{7CC02442-EBA9-44B3-A7C1-39348BD36B82}" srcOrd="2" destOrd="0" presId="urn:microsoft.com/office/officeart/2018/5/layout/IconCircleLabelList"/>
    <dgm:cxn modelId="{A00B1995-A6AF-444A-80A2-5DBEA90BA130}" type="presParOf" srcId="{3B4F9597-AEF0-445F-BEEC-D2097340DACC}" destId="{DD2FD528-0A89-4C5E-A4A3-3B5A625FD0A7}" srcOrd="3" destOrd="0" presId="urn:microsoft.com/office/officeart/2018/5/layout/IconCircleLabelList"/>
    <dgm:cxn modelId="{CFFC4AA7-D059-4506-B853-99CF890FC41B}" type="presParOf" srcId="{8AD452B4-DB1E-4A98-B37C-F457AFAB7180}" destId="{537D72CE-C7D1-4747-80CF-73F029C9A40A}" srcOrd="3" destOrd="0" presId="urn:microsoft.com/office/officeart/2018/5/layout/IconCircleLabelList"/>
    <dgm:cxn modelId="{06F72618-D99E-4188-932E-1B03A8CD79B5}" type="presParOf" srcId="{8AD452B4-DB1E-4A98-B37C-F457AFAB7180}" destId="{B8A78AB6-0C83-48DA-9B84-CC2C4BEC781E}" srcOrd="4" destOrd="0" presId="urn:microsoft.com/office/officeart/2018/5/layout/IconCircleLabelList"/>
    <dgm:cxn modelId="{3BA2AEC1-3EAC-43EF-8469-5797C2BC5AD1}" type="presParOf" srcId="{B8A78AB6-0C83-48DA-9B84-CC2C4BEC781E}" destId="{44EE63C2-2F0C-47A9-8AD5-7925433C9AC2}" srcOrd="0" destOrd="0" presId="urn:microsoft.com/office/officeart/2018/5/layout/IconCircleLabelList"/>
    <dgm:cxn modelId="{5BC87105-9AAC-41E3-A5D4-3919C13C4740}" type="presParOf" srcId="{B8A78AB6-0C83-48DA-9B84-CC2C4BEC781E}" destId="{DD8FA0B5-EAAC-4CDB-8265-5D64D6E391A8}" srcOrd="1" destOrd="0" presId="urn:microsoft.com/office/officeart/2018/5/layout/IconCircleLabelList"/>
    <dgm:cxn modelId="{2BCC6266-7A61-42E3-B055-FA97234A9F97}" type="presParOf" srcId="{B8A78AB6-0C83-48DA-9B84-CC2C4BEC781E}" destId="{5C65C0EB-BBDF-4B9B-BFC0-262A1CDC2844}" srcOrd="2" destOrd="0" presId="urn:microsoft.com/office/officeart/2018/5/layout/IconCircleLabelList"/>
    <dgm:cxn modelId="{450D95E4-1641-45C1-8929-1913CE605414}" type="presParOf" srcId="{B8A78AB6-0C83-48DA-9B84-CC2C4BEC781E}" destId="{80F5972C-32B3-4F40-8BBA-BE210419DB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3817EF-00F5-48D4-9C81-995CC145A20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BC37BB-98CB-43CE-AAE9-92E0DD0DC641}">
      <dgm:prSet/>
      <dgm:spPr/>
      <dgm:t>
        <a:bodyPr/>
        <a:lstStyle/>
        <a:p>
          <a:r>
            <a:rPr lang="en-ZA"/>
            <a:t>If you get any emails or phone calls clamming that you have been hacked and need to tell the person contacting, you your private information….DO NOT DO IT</a:t>
          </a:r>
          <a:endParaRPr lang="en-US"/>
        </a:p>
      </dgm:t>
    </dgm:pt>
    <dgm:pt modelId="{B1051A70-1060-4A57-89EC-EE543337B8F0}" type="parTrans" cxnId="{C8550574-DDF0-4F5D-98BB-9D388C404C93}">
      <dgm:prSet/>
      <dgm:spPr/>
      <dgm:t>
        <a:bodyPr/>
        <a:lstStyle/>
        <a:p>
          <a:endParaRPr lang="en-US"/>
        </a:p>
      </dgm:t>
    </dgm:pt>
    <dgm:pt modelId="{6AD8C726-EEFB-4734-A017-D23D39C66EF4}" type="sibTrans" cxnId="{C8550574-DDF0-4F5D-98BB-9D388C404C93}">
      <dgm:prSet/>
      <dgm:spPr/>
      <dgm:t>
        <a:bodyPr/>
        <a:lstStyle/>
        <a:p>
          <a:endParaRPr lang="en-US"/>
        </a:p>
      </dgm:t>
    </dgm:pt>
    <dgm:pt modelId="{A962DDFF-A378-43C3-996C-6B37C5A97A0F}">
      <dgm:prSet/>
      <dgm:spPr/>
      <dgm:t>
        <a:bodyPr/>
        <a:lstStyle/>
        <a:p>
          <a:r>
            <a:rPr lang="en-ZA"/>
            <a:t>This also goes for flashy pop-up signs that may occur on your screen while on websites.</a:t>
          </a:r>
          <a:endParaRPr lang="en-US"/>
        </a:p>
      </dgm:t>
    </dgm:pt>
    <dgm:pt modelId="{EDB7FDF1-6037-4981-BFFD-3FF9C5F7F09D}" type="parTrans" cxnId="{AC21DE6B-CED9-4193-87CD-9F270BBF4F3F}">
      <dgm:prSet/>
      <dgm:spPr/>
      <dgm:t>
        <a:bodyPr/>
        <a:lstStyle/>
        <a:p>
          <a:endParaRPr lang="en-US"/>
        </a:p>
      </dgm:t>
    </dgm:pt>
    <dgm:pt modelId="{FFCD4DD2-77CE-4574-83EE-A41B17034B0A}" type="sibTrans" cxnId="{AC21DE6B-CED9-4193-87CD-9F270BBF4F3F}">
      <dgm:prSet/>
      <dgm:spPr/>
      <dgm:t>
        <a:bodyPr/>
        <a:lstStyle/>
        <a:p>
          <a:endParaRPr lang="en-US"/>
        </a:p>
      </dgm:t>
    </dgm:pt>
    <dgm:pt modelId="{2EA5B027-B54D-490F-9F39-00CDBC20D947}">
      <dgm:prSet/>
      <dgm:spPr/>
      <dgm:t>
        <a:bodyPr/>
        <a:lstStyle/>
        <a:p>
          <a:r>
            <a:rPr lang="en-ZA"/>
            <a:t>Next to a websites URL, you should be able to see a lock which will tell you if the site you are using is secure or not.</a:t>
          </a:r>
          <a:endParaRPr lang="en-US"/>
        </a:p>
      </dgm:t>
    </dgm:pt>
    <dgm:pt modelId="{A83B2EB8-F897-43D1-92CF-D5A4F162E4F1}" type="parTrans" cxnId="{69197BEE-E43F-41BB-A4F6-AA3D0569014F}">
      <dgm:prSet/>
      <dgm:spPr/>
      <dgm:t>
        <a:bodyPr/>
        <a:lstStyle/>
        <a:p>
          <a:endParaRPr lang="en-US"/>
        </a:p>
      </dgm:t>
    </dgm:pt>
    <dgm:pt modelId="{B8F66B3F-CBD9-4EDF-8CAD-5A528E8FFC11}" type="sibTrans" cxnId="{69197BEE-E43F-41BB-A4F6-AA3D0569014F}">
      <dgm:prSet/>
      <dgm:spPr/>
      <dgm:t>
        <a:bodyPr/>
        <a:lstStyle/>
        <a:p>
          <a:endParaRPr lang="en-US"/>
        </a:p>
      </dgm:t>
    </dgm:pt>
    <dgm:pt modelId="{1E38E47C-5B8B-4DB7-B943-0BE7F9F69D4D}" type="pres">
      <dgm:prSet presAssocID="{943817EF-00F5-48D4-9C81-995CC145A20B}" presName="linear" presStyleCnt="0">
        <dgm:presLayoutVars>
          <dgm:animLvl val="lvl"/>
          <dgm:resizeHandles val="exact"/>
        </dgm:presLayoutVars>
      </dgm:prSet>
      <dgm:spPr/>
    </dgm:pt>
    <dgm:pt modelId="{C3354C4D-9F66-4575-8711-B087D9D022F4}" type="pres">
      <dgm:prSet presAssocID="{B3BC37BB-98CB-43CE-AAE9-92E0DD0DC6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D97B75-54C5-4DC0-AF06-6B2F54399A75}" type="pres">
      <dgm:prSet presAssocID="{6AD8C726-EEFB-4734-A017-D23D39C66EF4}" presName="spacer" presStyleCnt="0"/>
      <dgm:spPr/>
    </dgm:pt>
    <dgm:pt modelId="{23CFA7A4-6325-42E5-99A9-0B7DA4FBDFC0}" type="pres">
      <dgm:prSet presAssocID="{A962DDFF-A378-43C3-996C-6B37C5A97A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9415A4-815F-45C6-8E52-D76521A60808}" type="pres">
      <dgm:prSet presAssocID="{FFCD4DD2-77CE-4574-83EE-A41B17034B0A}" presName="spacer" presStyleCnt="0"/>
      <dgm:spPr/>
    </dgm:pt>
    <dgm:pt modelId="{6247EF12-2238-4291-8015-33B56A990A47}" type="pres">
      <dgm:prSet presAssocID="{2EA5B027-B54D-490F-9F39-00CDBC20D94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8EC408-7117-4B72-B60A-1D593676D2EA}" type="presOf" srcId="{2EA5B027-B54D-490F-9F39-00CDBC20D947}" destId="{6247EF12-2238-4291-8015-33B56A990A47}" srcOrd="0" destOrd="0" presId="urn:microsoft.com/office/officeart/2005/8/layout/vList2"/>
    <dgm:cxn modelId="{A84A261C-1CFF-455C-8FE0-911B8E004257}" type="presOf" srcId="{B3BC37BB-98CB-43CE-AAE9-92E0DD0DC641}" destId="{C3354C4D-9F66-4575-8711-B087D9D022F4}" srcOrd="0" destOrd="0" presId="urn:microsoft.com/office/officeart/2005/8/layout/vList2"/>
    <dgm:cxn modelId="{AC21DE6B-CED9-4193-87CD-9F270BBF4F3F}" srcId="{943817EF-00F5-48D4-9C81-995CC145A20B}" destId="{A962DDFF-A378-43C3-996C-6B37C5A97A0F}" srcOrd="1" destOrd="0" parTransId="{EDB7FDF1-6037-4981-BFFD-3FF9C5F7F09D}" sibTransId="{FFCD4DD2-77CE-4574-83EE-A41B17034B0A}"/>
    <dgm:cxn modelId="{C8550574-DDF0-4F5D-98BB-9D388C404C93}" srcId="{943817EF-00F5-48D4-9C81-995CC145A20B}" destId="{B3BC37BB-98CB-43CE-AAE9-92E0DD0DC641}" srcOrd="0" destOrd="0" parTransId="{B1051A70-1060-4A57-89EC-EE543337B8F0}" sibTransId="{6AD8C726-EEFB-4734-A017-D23D39C66EF4}"/>
    <dgm:cxn modelId="{FBE396B8-CE19-46F8-B0A9-44F0F75F47D7}" type="presOf" srcId="{943817EF-00F5-48D4-9C81-995CC145A20B}" destId="{1E38E47C-5B8B-4DB7-B943-0BE7F9F69D4D}" srcOrd="0" destOrd="0" presId="urn:microsoft.com/office/officeart/2005/8/layout/vList2"/>
    <dgm:cxn modelId="{F9891ECA-8D9C-4BEB-B9C6-734695C51ADC}" type="presOf" srcId="{A962DDFF-A378-43C3-996C-6B37C5A97A0F}" destId="{23CFA7A4-6325-42E5-99A9-0B7DA4FBDFC0}" srcOrd="0" destOrd="0" presId="urn:microsoft.com/office/officeart/2005/8/layout/vList2"/>
    <dgm:cxn modelId="{69197BEE-E43F-41BB-A4F6-AA3D0569014F}" srcId="{943817EF-00F5-48D4-9C81-995CC145A20B}" destId="{2EA5B027-B54D-490F-9F39-00CDBC20D947}" srcOrd="2" destOrd="0" parTransId="{A83B2EB8-F897-43D1-92CF-D5A4F162E4F1}" sibTransId="{B8F66B3F-CBD9-4EDF-8CAD-5A528E8FFC11}"/>
    <dgm:cxn modelId="{57D652FE-0DBF-4321-B879-8B48FBAED738}" type="presParOf" srcId="{1E38E47C-5B8B-4DB7-B943-0BE7F9F69D4D}" destId="{C3354C4D-9F66-4575-8711-B087D9D022F4}" srcOrd="0" destOrd="0" presId="urn:microsoft.com/office/officeart/2005/8/layout/vList2"/>
    <dgm:cxn modelId="{EB2EEE63-2CFE-4D21-9323-D540572697E7}" type="presParOf" srcId="{1E38E47C-5B8B-4DB7-B943-0BE7F9F69D4D}" destId="{11D97B75-54C5-4DC0-AF06-6B2F54399A75}" srcOrd="1" destOrd="0" presId="urn:microsoft.com/office/officeart/2005/8/layout/vList2"/>
    <dgm:cxn modelId="{53D6DC67-8D07-4C10-81EA-78E43206433E}" type="presParOf" srcId="{1E38E47C-5B8B-4DB7-B943-0BE7F9F69D4D}" destId="{23CFA7A4-6325-42E5-99A9-0B7DA4FBDFC0}" srcOrd="2" destOrd="0" presId="urn:microsoft.com/office/officeart/2005/8/layout/vList2"/>
    <dgm:cxn modelId="{6B33849D-0B8E-4BB1-874B-94CE57BA7AD3}" type="presParOf" srcId="{1E38E47C-5B8B-4DB7-B943-0BE7F9F69D4D}" destId="{9B9415A4-815F-45C6-8E52-D76521A60808}" srcOrd="3" destOrd="0" presId="urn:microsoft.com/office/officeart/2005/8/layout/vList2"/>
    <dgm:cxn modelId="{BED05AD9-203F-4543-8B93-357E1FBD0AF6}" type="presParOf" srcId="{1E38E47C-5B8B-4DB7-B943-0BE7F9F69D4D}" destId="{6247EF12-2238-4291-8015-33B56A990A4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365282-56BE-4FA4-A114-F6D76D42BB1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5BE927-D49F-463E-8DAB-A85FBCA63758}">
      <dgm:prSet/>
      <dgm:spPr/>
      <dgm:t>
        <a:bodyPr/>
        <a:lstStyle/>
        <a:p>
          <a:r>
            <a:rPr lang="en-ZA"/>
            <a:t>A digital footprint is a collection of online information belonging to a specific person and it cannot be deleted ever</a:t>
          </a:r>
          <a:endParaRPr lang="en-US"/>
        </a:p>
      </dgm:t>
    </dgm:pt>
    <dgm:pt modelId="{0DA45739-2071-42F8-AACD-325DDD0E6E1E}" type="parTrans" cxnId="{40AA6B26-B251-44DB-B9B9-D1DF594D369E}">
      <dgm:prSet/>
      <dgm:spPr/>
      <dgm:t>
        <a:bodyPr/>
        <a:lstStyle/>
        <a:p>
          <a:endParaRPr lang="en-US"/>
        </a:p>
      </dgm:t>
    </dgm:pt>
    <dgm:pt modelId="{C60919F3-EE27-4F1B-BBFF-48FA93507C2E}" type="sibTrans" cxnId="{40AA6B26-B251-44DB-B9B9-D1DF594D369E}">
      <dgm:prSet/>
      <dgm:spPr/>
      <dgm:t>
        <a:bodyPr/>
        <a:lstStyle/>
        <a:p>
          <a:endParaRPr lang="en-US"/>
        </a:p>
      </dgm:t>
    </dgm:pt>
    <dgm:pt modelId="{E45F5CC3-F418-445F-AF4A-727C9089959B}">
      <dgm:prSet/>
      <dgm:spPr/>
      <dgm:t>
        <a:bodyPr/>
        <a:lstStyle/>
        <a:p>
          <a:r>
            <a:rPr lang="en-ZA"/>
            <a:t>Even if you delete a message on Instagram or Snapchat there are ways of accessing those messages </a:t>
          </a:r>
          <a:endParaRPr lang="en-US"/>
        </a:p>
      </dgm:t>
    </dgm:pt>
    <dgm:pt modelId="{8AD0DCCF-EA54-4140-A94F-9B73E1413EDB}" type="parTrans" cxnId="{F65E5868-A4D1-4FC4-A554-09D74F7A0C3A}">
      <dgm:prSet/>
      <dgm:spPr/>
      <dgm:t>
        <a:bodyPr/>
        <a:lstStyle/>
        <a:p>
          <a:endParaRPr lang="en-US"/>
        </a:p>
      </dgm:t>
    </dgm:pt>
    <dgm:pt modelId="{48340CDA-C3F9-4BC4-BF6F-53C8E0F17C61}" type="sibTrans" cxnId="{F65E5868-A4D1-4FC4-A554-09D74F7A0C3A}">
      <dgm:prSet/>
      <dgm:spPr/>
      <dgm:t>
        <a:bodyPr/>
        <a:lstStyle/>
        <a:p>
          <a:endParaRPr lang="en-US"/>
        </a:p>
      </dgm:t>
    </dgm:pt>
    <dgm:pt modelId="{AE375520-AB70-49DC-BCC0-4CDDAA952C9E}">
      <dgm:prSet/>
      <dgm:spPr/>
      <dgm:t>
        <a:bodyPr/>
        <a:lstStyle/>
        <a:p>
          <a:r>
            <a:rPr lang="en-ZA"/>
            <a:t>In the modern day it is extremely easy for companies to do online searches on possible employes and your digital footprint is bad, they won’t hire you.</a:t>
          </a:r>
          <a:endParaRPr lang="en-US"/>
        </a:p>
      </dgm:t>
    </dgm:pt>
    <dgm:pt modelId="{CC52B115-FD4D-4AE5-83EF-597C4E2091D1}" type="parTrans" cxnId="{01B12C33-D6E8-459C-AFDA-C57CC4461401}">
      <dgm:prSet/>
      <dgm:spPr/>
      <dgm:t>
        <a:bodyPr/>
        <a:lstStyle/>
        <a:p>
          <a:endParaRPr lang="en-US"/>
        </a:p>
      </dgm:t>
    </dgm:pt>
    <dgm:pt modelId="{7E4EF4EF-8E94-438A-8C7E-ECB5DB2A53C0}" type="sibTrans" cxnId="{01B12C33-D6E8-459C-AFDA-C57CC4461401}">
      <dgm:prSet/>
      <dgm:spPr/>
      <dgm:t>
        <a:bodyPr/>
        <a:lstStyle/>
        <a:p>
          <a:endParaRPr lang="en-US"/>
        </a:p>
      </dgm:t>
    </dgm:pt>
    <dgm:pt modelId="{5714FB6C-675B-42A3-A081-D63561FF4B05}">
      <dgm:prSet/>
      <dgm:spPr/>
      <dgm:t>
        <a:bodyPr/>
        <a:lstStyle/>
        <a:p>
          <a:r>
            <a:rPr lang="en-ZA"/>
            <a:t>People can also dig up your online information at any point in time so while you might think posting something now is a good idea, ask yourself if what you are posting would be acceptable in 20 years' time </a:t>
          </a:r>
          <a:endParaRPr lang="en-US"/>
        </a:p>
      </dgm:t>
    </dgm:pt>
    <dgm:pt modelId="{02D0800E-D49D-4851-8EBC-DE030F1ECC58}" type="parTrans" cxnId="{68B904F6-01B4-4D00-AB29-5A1652BBB475}">
      <dgm:prSet/>
      <dgm:spPr/>
      <dgm:t>
        <a:bodyPr/>
        <a:lstStyle/>
        <a:p>
          <a:endParaRPr lang="en-US"/>
        </a:p>
      </dgm:t>
    </dgm:pt>
    <dgm:pt modelId="{0D7BF611-64D3-404E-BBEC-9917662F9F3B}" type="sibTrans" cxnId="{68B904F6-01B4-4D00-AB29-5A1652BBB475}">
      <dgm:prSet/>
      <dgm:spPr/>
      <dgm:t>
        <a:bodyPr/>
        <a:lstStyle/>
        <a:p>
          <a:endParaRPr lang="en-US"/>
        </a:p>
      </dgm:t>
    </dgm:pt>
    <dgm:pt modelId="{D8F16CDD-508F-4B88-9C2E-6726E623D7EE}" type="pres">
      <dgm:prSet presAssocID="{29365282-56BE-4FA4-A114-F6D76D42BB1C}" presName="outerComposite" presStyleCnt="0">
        <dgm:presLayoutVars>
          <dgm:chMax val="5"/>
          <dgm:dir/>
          <dgm:resizeHandles val="exact"/>
        </dgm:presLayoutVars>
      </dgm:prSet>
      <dgm:spPr/>
    </dgm:pt>
    <dgm:pt modelId="{6888605F-FBFA-457F-AFAA-26F5A4C8ACDF}" type="pres">
      <dgm:prSet presAssocID="{29365282-56BE-4FA4-A114-F6D76D42BB1C}" presName="dummyMaxCanvas" presStyleCnt="0">
        <dgm:presLayoutVars/>
      </dgm:prSet>
      <dgm:spPr/>
    </dgm:pt>
    <dgm:pt modelId="{F5282162-B876-4CA7-953D-B9119B514C4E}" type="pres">
      <dgm:prSet presAssocID="{29365282-56BE-4FA4-A114-F6D76D42BB1C}" presName="FourNodes_1" presStyleLbl="node1" presStyleIdx="0" presStyleCnt="4">
        <dgm:presLayoutVars>
          <dgm:bulletEnabled val="1"/>
        </dgm:presLayoutVars>
      </dgm:prSet>
      <dgm:spPr/>
    </dgm:pt>
    <dgm:pt modelId="{F35ECE2E-E085-46FC-A612-7C45F4EC86C3}" type="pres">
      <dgm:prSet presAssocID="{29365282-56BE-4FA4-A114-F6D76D42BB1C}" presName="FourNodes_2" presStyleLbl="node1" presStyleIdx="1" presStyleCnt="4">
        <dgm:presLayoutVars>
          <dgm:bulletEnabled val="1"/>
        </dgm:presLayoutVars>
      </dgm:prSet>
      <dgm:spPr/>
    </dgm:pt>
    <dgm:pt modelId="{65EEECD1-04BF-4E4B-835A-179628F62AA3}" type="pres">
      <dgm:prSet presAssocID="{29365282-56BE-4FA4-A114-F6D76D42BB1C}" presName="FourNodes_3" presStyleLbl="node1" presStyleIdx="2" presStyleCnt="4">
        <dgm:presLayoutVars>
          <dgm:bulletEnabled val="1"/>
        </dgm:presLayoutVars>
      </dgm:prSet>
      <dgm:spPr/>
    </dgm:pt>
    <dgm:pt modelId="{F11B1378-A621-4C58-B877-8B0D82AA6253}" type="pres">
      <dgm:prSet presAssocID="{29365282-56BE-4FA4-A114-F6D76D42BB1C}" presName="FourNodes_4" presStyleLbl="node1" presStyleIdx="3" presStyleCnt="4">
        <dgm:presLayoutVars>
          <dgm:bulletEnabled val="1"/>
        </dgm:presLayoutVars>
      </dgm:prSet>
      <dgm:spPr/>
    </dgm:pt>
    <dgm:pt modelId="{8BF09297-33AF-4A20-8E4B-83C062E602AA}" type="pres">
      <dgm:prSet presAssocID="{29365282-56BE-4FA4-A114-F6D76D42BB1C}" presName="FourConn_1-2" presStyleLbl="fgAccFollowNode1" presStyleIdx="0" presStyleCnt="3">
        <dgm:presLayoutVars>
          <dgm:bulletEnabled val="1"/>
        </dgm:presLayoutVars>
      </dgm:prSet>
      <dgm:spPr/>
    </dgm:pt>
    <dgm:pt modelId="{3A4BA8CD-3D39-4A3C-91EB-2D3B44C63097}" type="pres">
      <dgm:prSet presAssocID="{29365282-56BE-4FA4-A114-F6D76D42BB1C}" presName="FourConn_2-3" presStyleLbl="fgAccFollowNode1" presStyleIdx="1" presStyleCnt="3">
        <dgm:presLayoutVars>
          <dgm:bulletEnabled val="1"/>
        </dgm:presLayoutVars>
      </dgm:prSet>
      <dgm:spPr/>
    </dgm:pt>
    <dgm:pt modelId="{90167B70-D509-4266-9D56-879843209DD3}" type="pres">
      <dgm:prSet presAssocID="{29365282-56BE-4FA4-A114-F6D76D42BB1C}" presName="FourConn_3-4" presStyleLbl="fgAccFollowNode1" presStyleIdx="2" presStyleCnt="3">
        <dgm:presLayoutVars>
          <dgm:bulletEnabled val="1"/>
        </dgm:presLayoutVars>
      </dgm:prSet>
      <dgm:spPr/>
    </dgm:pt>
    <dgm:pt modelId="{D52170FE-3CBD-4B2D-BE46-83646903E979}" type="pres">
      <dgm:prSet presAssocID="{29365282-56BE-4FA4-A114-F6D76D42BB1C}" presName="FourNodes_1_text" presStyleLbl="node1" presStyleIdx="3" presStyleCnt="4">
        <dgm:presLayoutVars>
          <dgm:bulletEnabled val="1"/>
        </dgm:presLayoutVars>
      </dgm:prSet>
      <dgm:spPr/>
    </dgm:pt>
    <dgm:pt modelId="{670AA2E1-D778-492D-91F9-17EA3A8ACA94}" type="pres">
      <dgm:prSet presAssocID="{29365282-56BE-4FA4-A114-F6D76D42BB1C}" presName="FourNodes_2_text" presStyleLbl="node1" presStyleIdx="3" presStyleCnt="4">
        <dgm:presLayoutVars>
          <dgm:bulletEnabled val="1"/>
        </dgm:presLayoutVars>
      </dgm:prSet>
      <dgm:spPr/>
    </dgm:pt>
    <dgm:pt modelId="{BD988371-E0E9-4958-9110-E92DD658AB16}" type="pres">
      <dgm:prSet presAssocID="{29365282-56BE-4FA4-A114-F6D76D42BB1C}" presName="FourNodes_3_text" presStyleLbl="node1" presStyleIdx="3" presStyleCnt="4">
        <dgm:presLayoutVars>
          <dgm:bulletEnabled val="1"/>
        </dgm:presLayoutVars>
      </dgm:prSet>
      <dgm:spPr/>
    </dgm:pt>
    <dgm:pt modelId="{59811CBB-F0AB-4EEB-8E86-4DC118D3214C}" type="pres">
      <dgm:prSet presAssocID="{29365282-56BE-4FA4-A114-F6D76D42BB1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3D5A407-9A87-40C9-9C14-34F3D212C3B2}" type="presOf" srcId="{AE375520-AB70-49DC-BCC0-4CDDAA952C9E}" destId="{65EEECD1-04BF-4E4B-835A-179628F62AA3}" srcOrd="0" destOrd="0" presId="urn:microsoft.com/office/officeart/2005/8/layout/vProcess5"/>
    <dgm:cxn modelId="{02BF7323-3294-43FA-BAAB-B9C9E7DC7303}" type="presOf" srcId="{E45F5CC3-F418-445F-AF4A-727C9089959B}" destId="{F35ECE2E-E085-46FC-A612-7C45F4EC86C3}" srcOrd="0" destOrd="0" presId="urn:microsoft.com/office/officeart/2005/8/layout/vProcess5"/>
    <dgm:cxn modelId="{40AA6B26-B251-44DB-B9B9-D1DF594D369E}" srcId="{29365282-56BE-4FA4-A114-F6D76D42BB1C}" destId="{0C5BE927-D49F-463E-8DAB-A85FBCA63758}" srcOrd="0" destOrd="0" parTransId="{0DA45739-2071-42F8-AACD-325DDD0E6E1E}" sibTransId="{C60919F3-EE27-4F1B-BBFF-48FA93507C2E}"/>
    <dgm:cxn modelId="{C0A9C52C-6EA4-437D-88EC-9318113E21D7}" type="presOf" srcId="{E45F5CC3-F418-445F-AF4A-727C9089959B}" destId="{670AA2E1-D778-492D-91F9-17EA3A8ACA94}" srcOrd="1" destOrd="0" presId="urn:microsoft.com/office/officeart/2005/8/layout/vProcess5"/>
    <dgm:cxn modelId="{5BDFAE2D-A9FE-438D-9FD5-27E87226ECA3}" type="presOf" srcId="{0C5BE927-D49F-463E-8DAB-A85FBCA63758}" destId="{D52170FE-3CBD-4B2D-BE46-83646903E979}" srcOrd="1" destOrd="0" presId="urn:microsoft.com/office/officeart/2005/8/layout/vProcess5"/>
    <dgm:cxn modelId="{01B12C33-D6E8-459C-AFDA-C57CC4461401}" srcId="{29365282-56BE-4FA4-A114-F6D76D42BB1C}" destId="{AE375520-AB70-49DC-BCC0-4CDDAA952C9E}" srcOrd="2" destOrd="0" parTransId="{CC52B115-FD4D-4AE5-83EF-597C4E2091D1}" sibTransId="{7E4EF4EF-8E94-438A-8C7E-ECB5DB2A53C0}"/>
    <dgm:cxn modelId="{087CD637-C68C-42C3-BA24-A679458C4D52}" type="presOf" srcId="{7E4EF4EF-8E94-438A-8C7E-ECB5DB2A53C0}" destId="{90167B70-D509-4266-9D56-879843209DD3}" srcOrd="0" destOrd="0" presId="urn:microsoft.com/office/officeart/2005/8/layout/vProcess5"/>
    <dgm:cxn modelId="{F65E5868-A4D1-4FC4-A554-09D74F7A0C3A}" srcId="{29365282-56BE-4FA4-A114-F6D76D42BB1C}" destId="{E45F5CC3-F418-445F-AF4A-727C9089959B}" srcOrd="1" destOrd="0" parTransId="{8AD0DCCF-EA54-4140-A94F-9B73E1413EDB}" sibTransId="{48340CDA-C3F9-4BC4-BF6F-53C8E0F17C61}"/>
    <dgm:cxn modelId="{F5402269-2521-4467-8C86-65BB550C8232}" type="presOf" srcId="{5714FB6C-675B-42A3-A081-D63561FF4B05}" destId="{59811CBB-F0AB-4EEB-8E86-4DC118D3214C}" srcOrd="1" destOrd="0" presId="urn:microsoft.com/office/officeart/2005/8/layout/vProcess5"/>
    <dgm:cxn modelId="{35764F4E-C762-4CAA-9B57-D160C597FA3A}" type="presOf" srcId="{29365282-56BE-4FA4-A114-F6D76D42BB1C}" destId="{D8F16CDD-508F-4B88-9C2E-6726E623D7EE}" srcOrd="0" destOrd="0" presId="urn:microsoft.com/office/officeart/2005/8/layout/vProcess5"/>
    <dgm:cxn modelId="{28C7908E-B032-4965-9DF0-E3776D117D53}" type="presOf" srcId="{C60919F3-EE27-4F1B-BBFF-48FA93507C2E}" destId="{8BF09297-33AF-4A20-8E4B-83C062E602AA}" srcOrd="0" destOrd="0" presId="urn:microsoft.com/office/officeart/2005/8/layout/vProcess5"/>
    <dgm:cxn modelId="{49D5F2BB-B900-463F-ACE7-E62410546220}" type="presOf" srcId="{0C5BE927-D49F-463E-8DAB-A85FBCA63758}" destId="{F5282162-B876-4CA7-953D-B9119B514C4E}" srcOrd="0" destOrd="0" presId="urn:microsoft.com/office/officeart/2005/8/layout/vProcess5"/>
    <dgm:cxn modelId="{3895DECB-D553-4693-BA6D-C3F1F6E556C4}" type="presOf" srcId="{5714FB6C-675B-42A3-A081-D63561FF4B05}" destId="{F11B1378-A621-4C58-B877-8B0D82AA6253}" srcOrd="0" destOrd="0" presId="urn:microsoft.com/office/officeart/2005/8/layout/vProcess5"/>
    <dgm:cxn modelId="{B9B5B8D2-6A24-4CA0-A68C-0486860D0795}" type="presOf" srcId="{AE375520-AB70-49DC-BCC0-4CDDAA952C9E}" destId="{BD988371-E0E9-4958-9110-E92DD658AB16}" srcOrd="1" destOrd="0" presId="urn:microsoft.com/office/officeart/2005/8/layout/vProcess5"/>
    <dgm:cxn modelId="{68B904F6-01B4-4D00-AB29-5A1652BBB475}" srcId="{29365282-56BE-4FA4-A114-F6D76D42BB1C}" destId="{5714FB6C-675B-42A3-A081-D63561FF4B05}" srcOrd="3" destOrd="0" parTransId="{02D0800E-D49D-4851-8EBC-DE030F1ECC58}" sibTransId="{0D7BF611-64D3-404E-BBEC-9917662F9F3B}"/>
    <dgm:cxn modelId="{C4C66CFE-85DB-441F-9FDE-1EAB48AB1AD8}" type="presOf" srcId="{48340CDA-C3F9-4BC4-BF6F-53C8E0F17C61}" destId="{3A4BA8CD-3D39-4A3C-91EB-2D3B44C63097}" srcOrd="0" destOrd="0" presId="urn:microsoft.com/office/officeart/2005/8/layout/vProcess5"/>
    <dgm:cxn modelId="{86B67116-53FC-4F30-8F0D-B8DC9EC3F6AC}" type="presParOf" srcId="{D8F16CDD-508F-4B88-9C2E-6726E623D7EE}" destId="{6888605F-FBFA-457F-AFAA-26F5A4C8ACDF}" srcOrd="0" destOrd="0" presId="urn:microsoft.com/office/officeart/2005/8/layout/vProcess5"/>
    <dgm:cxn modelId="{ED66A856-8453-49AF-A514-95A7328C30EF}" type="presParOf" srcId="{D8F16CDD-508F-4B88-9C2E-6726E623D7EE}" destId="{F5282162-B876-4CA7-953D-B9119B514C4E}" srcOrd="1" destOrd="0" presId="urn:microsoft.com/office/officeart/2005/8/layout/vProcess5"/>
    <dgm:cxn modelId="{5AB346A9-E9C8-4FEC-B07D-5BD4E1F4B6B0}" type="presParOf" srcId="{D8F16CDD-508F-4B88-9C2E-6726E623D7EE}" destId="{F35ECE2E-E085-46FC-A612-7C45F4EC86C3}" srcOrd="2" destOrd="0" presId="urn:microsoft.com/office/officeart/2005/8/layout/vProcess5"/>
    <dgm:cxn modelId="{FE03F882-D4C1-4A0F-B4EF-99CA0413FD65}" type="presParOf" srcId="{D8F16CDD-508F-4B88-9C2E-6726E623D7EE}" destId="{65EEECD1-04BF-4E4B-835A-179628F62AA3}" srcOrd="3" destOrd="0" presId="urn:microsoft.com/office/officeart/2005/8/layout/vProcess5"/>
    <dgm:cxn modelId="{73C27821-D940-44A9-B973-3396A4FFCF07}" type="presParOf" srcId="{D8F16CDD-508F-4B88-9C2E-6726E623D7EE}" destId="{F11B1378-A621-4C58-B877-8B0D82AA6253}" srcOrd="4" destOrd="0" presId="urn:microsoft.com/office/officeart/2005/8/layout/vProcess5"/>
    <dgm:cxn modelId="{08AC8033-30CE-4E71-A9C7-DE70D06B01BA}" type="presParOf" srcId="{D8F16CDD-508F-4B88-9C2E-6726E623D7EE}" destId="{8BF09297-33AF-4A20-8E4B-83C062E602AA}" srcOrd="5" destOrd="0" presId="urn:microsoft.com/office/officeart/2005/8/layout/vProcess5"/>
    <dgm:cxn modelId="{7B2393C8-7725-4BDA-B100-95779256DE36}" type="presParOf" srcId="{D8F16CDD-508F-4B88-9C2E-6726E623D7EE}" destId="{3A4BA8CD-3D39-4A3C-91EB-2D3B44C63097}" srcOrd="6" destOrd="0" presId="urn:microsoft.com/office/officeart/2005/8/layout/vProcess5"/>
    <dgm:cxn modelId="{DA3E6F31-0826-47A0-9038-B85530287B51}" type="presParOf" srcId="{D8F16CDD-508F-4B88-9C2E-6726E623D7EE}" destId="{90167B70-D509-4266-9D56-879843209DD3}" srcOrd="7" destOrd="0" presId="urn:microsoft.com/office/officeart/2005/8/layout/vProcess5"/>
    <dgm:cxn modelId="{EB828D43-4620-4846-81DC-19AD25BC5F55}" type="presParOf" srcId="{D8F16CDD-508F-4B88-9C2E-6726E623D7EE}" destId="{D52170FE-3CBD-4B2D-BE46-83646903E979}" srcOrd="8" destOrd="0" presId="urn:microsoft.com/office/officeart/2005/8/layout/vProcess5"/>
    <dgm:cxn modelId="{5508C20D-3A0A-42D0-BB11-42D75B3F8AB0}" type="presParOf" srcId="{D8F16CDD-508F-4B88-9C2E-6726E623D7EE}" destId="{670AA2E1-D778-492D-91F9-17EA3A8ACA94}" srcOrd="9" destOrd="0" presId="urn:microsoft.com/office/officeart/2005/8/layout/vProcess5"/>
    <dgm:cxn modelId="{5E265ACC-366C-4444-9799-5B1627A2FBEC}" type="presParOf" srcId="{D8F16CDD-508F-4B88-9C2E-6726E623D7EE}" destId="{BD988371-E0E9-4958-9110-E92DD658AB16}" srcOrd="10" destOrd="0" presId="urn:microsoft.com/office/officeart/2005/8/layout/vProcess5"/>
    <dgm:cxn modelId="{99D08D6F-E009-4258-B230-02C5E038E831}" type="presParOf" srcId="{D8F16CDD-508F-4B88-9C2E-6726E623D7EE}" destId="{59811CBB-F0AB-4EEB-8E86-4DC118D3214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19294-0B89-4258-8C60-F9475AE7D988}">
      <dsp:nvSpPr>
        <dsp:cNvPr id="0" name=""/>
        <dsp:cNvSpPr/>
      </dsp:nvSpPr>
      <dsp:spPr>
        <a:xfrm>
          <a:off x="679050" y="272616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4288D-1E57-4EC1-B453-5E43471098C9}">
      <dsp:nvSpPr>
        <dsp:cNvPr id="0" name=""/>
        <dsp:cNvSpPr/>
      </dsp:nvSpPr>
      <dsp:spPr>
        <a:xfrm>
          <a:off x="1081237" y="674804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2EFEC-5747-4675-889A-616C996A2C70}">
      <dsp:nvSpPr>
        <dsp:cNvPr id="0" name=""/>
        <dsp:cNvSpPr/>
      </dsp:nvSpPr>
      <dsp:spPr>
        <a:xfrm>
          <a:off x="75768" y="2747617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700" kern="1200"/>
            <a:t>Passwords should be no less than six characters </a:t>
          </a:r>
          <a:endParaRPr lang="en-US" sz="1700" kern="1200"/>
        </a:p>
      </dsp:txBody>
      <dsp:txXfrm>
        <a:off x="75768" y="2747617"/>
        <a:ext cx="3093750" cy="720000"/>
      </dsp:txXfrm>
    </dsp:sp>
    <dsp:sp modelId="{C1288FD3-2613-4018-983C-2C8F947ABD71}">
      <dsp:nvSpPr>
        <dsp:cNvPr id="0" name=""/>
        <dsp:cNvSpPr/>
      </dsp:nvSpPr>
      <dsp:spPr>
        <a:xfrm>
          <a:off x="4314206" y="272616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0795C-C3CB-4FA1-90B5-9A2476C49407}">
      <dsp:nvSpPr>
        <dsp:cNvPr id="0" name=""/>
        <dsp:cNvSpPr/>
      </dsp:nvSpPr>
      <dsp:spPr>
        <a:xfrm>
          <a:off x="4716393" y="674804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FD528-0A89-4C5E-A4A3-3B5A625FD0A7}">
      <dsp:nvSpPr>
        <dsp:cNvPr id="0" name=""/>
        <dsp:cNvSpPr/>
      </dsp:nvSpPr>
      <dsp:spPr>
        <a:xfrm>
          <a:off x="3710925" y="2747617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700" kern="1200"/>
            <a:t>Passwords should use a mixture of numbers and letters</a:t>
          </a:r>
          <a:endParaRPr lang="en-US" sz="1700" kern="1200"/>
        </a:p>
      </dsp:txBody>
      <dsp:txXfrm>
        <a:off x="3710925" y="2747617"/>
        <a:ext cx="3093750" cy="720000"/>
      </dsp:txXfrm>
    </dsp:sp>
    <dsp:sp modelId="{44EE63C2-2F0C-47A9-8AD5-7925433C9AC2}">
      <dsp:nvSpPr>
        <dsp:cNvPr id="0" name=""/>
        <dsp:cNvSpPr/>
      </dsp:nvSpPr>
      <dsp:spPr>
        <a:xfrm>
          <a:off x="7949362" y="272616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FA0B5-EAAC-4CDB-8265-5D64D6E391A8}">
      <dsp:nvSpPr>
        <dsp:cNvPr id="0" name=""/>
        <dsp:cNvSpPr/>
      </dsp:nvSpPr>
      <dsp:spPr>
        <a:xfrm>
          <a:off x="8351550" y="674804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972C-32B3-4F40-8BBA-BE210419DBA9}">
      <dsp:nvSpPr>
        <dsp:cNvPr id="0" name=""/>
        <dsp:cNvSpPr/>
      </dsp:nvSpPr>
      <dsp:spPr>
        <a:xfrm>
          <a:off x="7346081" y="2747617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1700" kern="1200"/>
            <a:t>Do not use 123 as a password!!!</a:t>
          </a:r>
          <a:endParaRPr lang="en-US" sz="1700" kern="1200"/>
        </a:p>
      </dsp:txBody>
      <dsp:txXfrm>
        <a:off x="7346081" y="2747617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54C4D-9F66-4575-8711-B087D9D022F4}">
      <dsp:nvSpPr>
        <dsp:cNvPr id="0" name=""/>
        <dsp:cNvSpPr/>
      </dsp:nvSpPr>
      <dsp:spPr>
        <a:xfrm>
          <a:off x="0" y="102659"/>
          <a:ext cx="5588767" cy="161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300" kern="1200"/>
            <a:t>If you get any emails or phone calls clamming that you have been hacked and need to tell the person contacting, you your private information….DO NOT DO IT</a:t>
          </a:r>
          <a:endParaRPr lang="en-US" sz="2300" kern="1200"/>
        </a:p>
      </dsp:txBody>
      <dsp:txXfrm>
        <a:off x="78818" y="181477"/>
        <a:ext cx="5431131" cy="1456964"/>
      </dsp:txXfrm>
    </dsp:sp>
    <dsp:sp modelId="{23CFA7A4-6325-42E5-99A9-0B7DA4FBDFC0}">
      <dsp:nvSpPr>
        <dsp:cNvPr id="0" name=""/>
        <dsp:cNvSpPr/>
      </dsp:nvSpPr>
      <dsp:spPr>
        <a:xfrm>
          <a:off x="0" y="1783500"/>
          <a:ext cx="5588767" cy="1614600"/>
        </a:xfrm>
        <a:prstGeom prst="roundRect">
          <a:avLst/>
        </a:prstGeom>
        <a:solidFill>
          <a:schemeClr val="accent2">
            <a:hueOff val="748292"/>
            <a:satOff val="5333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300" kern="1200"/>
            <a:t>This also goes for flashy pop-up signs that may occur on your screen while on websites.</a:t>
          </a:r>
          <a:endParaRPr lang="en-US" sz="2300" kern="1200"/>
        </a:p>
      </dsp:txBody>
      <dsp:txXfrm>
        <a:off x="78818" y="1862318"/>
        <a:ext cx="5431131" cy="1456964"/>
      </dsp:txXfrm>
    </dsp:sp>
    <dsp:sp modelId="{6247EF12-2238-4291-8015-33B56A990A47}">
      <dsp:nvSpPr>
        <dsp:cNvPr id="0" name=""/>
        <dsp:cNvSpPr/>
      </dsp:nvSpPr>
      <dsp:spPr>
        <a:xfrm>
          <a:off x="0" y="3464340"/>
          <a:ext cx="5588767" cy="1614600"/>
        </a:xfrm>
        <a:prstGeom prst="roundRect">
          <a:avLst/>
        </a:prstGeom>
        <a:solidFill>
          <a:schemeClr val="accent2">
            <a:hueOff val="1496584"/>
            <a:satOff val="10666"/>
            <a:lumOff val="3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300" kern="1200"/>
            <a:t>Next to a websites URL, you should be able to see a lock which will tell you if the site you are using is secure or not.</a:t>
          </a:r>
          <a:endParaRPr lang="en-US" sz="2300" kern="1200"/>
        </a:p>
      </dsp:txBody>
      <dsp:txXfrm>
        <a:off x="78818" y="3543158"/>
        <a:ext cx="5431131" cy="1456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82162-B876-4CA7-953D-B9119B514C4E}">
      <dsp:nvSpPr>
        <dsp:cNvPr id="0" name=""/>
        <dsp:cNvSpPr/>
      </dsp:nvSpPr>
      <dsp:spPr>
        <a:xfrm>
          <a:off x="0" y="0"/>
          <a:ext cx="8412480" cy="8228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A digital footprint is a collection of online information belonging to a specific person and it cannot be deleted ever</a:t>
          </a:r>
          <a:endParaRPr lang="en-US" sz="1500" kern="1200"/>
        </a:p>
      </dsp:txBody>
      <dsp:txXfrm>
        <a:off x="24100" y="24100"/>
        <a:ext cx="7455029" cy="774651"/>
      </dsp:txXfrm>
    </dsp:sp>
    <dsp:sp modelId="{F35ECE2E-E085-46FC-A612-7C45F4EC86C3}">
      <dsp:nvSpPr>
        <dsp:cNvPr id="0" name=""/>
        <dsp:cNvSpPr/>
      </dsp:nvSpPr>
      <dsp:spPr>
        <a:xfrm>
          <a:off x="704545" y="972460"/>
          <a:ext cx="8412480" cy="822851"/>
        </a:xfrm>
        <a:prstGeom prst="roundRect">
          <a:avLst>
            <a:gd name="adj" fmla="val 10000"/>
          </a:avLst>
        </a:prstGeom>
        <a:solidFill>
          <a:schemeClr val="accent2">
            <a:hueOff val="498861"/>
            <a:satOff val="3555"/>
            <a:lumOff val="1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Even if you delete a message on Instagram or Snapchat there are ways of accessing those messages </a:t>
          </a:r>
          <a:endParaRPr lang="en-US" sz="1500" kern="1200"/>
        </a:p>
      </dsp:txBody>
      <dsp:txXfrm>
        <a:off x="728645" y="996560"/>
        <a:ext cx="7124881" cy="774651"/>
      </dsp:txXfrm>
    </dsp:sp>
    <dsp:sp modelId="{65EEECD1-04BF-4E4B-835A-179628F62AA3}">
      <dsp:nvSpPr>
        <dsp:cNvPr id="0" name=""/>
        <dsp:cNvSpPr/>
      </dsp:nvSpPr>
      <dsp:spPr>
        <a:xfrm>
          <a:off x="1398574" y="1944921"/>
          <a:ext cx="8412480" cy="822851"/>
        </a:xfrm>
        <a:prstGeom prst="roundRect">
          <a:avLst>
            <a:gd name="adj" fmla="val 10000"/>
          </a:avLst>
        </a:prstGeom>
        <a:solidFill>
          <a:schemeClr val="accent2">
            <a:hueOff val="997723"/>
            <a:satOff val="711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In the modern day it is extremely easy for companies to do online searches on possible employes and your digital footprint is bad, they won’t hire you.</a:t>
          </a:r>
          <a:endParaRPr lang="en-US" sz="1500" kern="1200"/>
        </a:p>
      </dsp:txBody>
      <dsp:txXfrm>
        <a:off x="1422674" y="1969021"/>
        <a:ext cx="7135396" cy="774651"/>
      </dsp:txXfrm>
    </dsp:sp>
    <dsp:sp modelId="{F11B1378-A621-4C58-B877-8B0D82AA6253}">
      <dsp:nvSpPr>
        <dsp:cNvPr id="0" name=""/>
        <dsp:cNvSpPr/>
      </dsp:nvSpPr>
      <dsp:spPr>
        <a:xfrm>
          <a:off x="2103119" y="2917382"/>
          <a:ext cx="8412480" cy="822851"/>
        </a:xfrm>
        <a:prstGeom prst="roundRect">
          <a:avLst>
            <a:gd name="adj" fmla="val 10000"/>
          </a:avLst>
        </a:prstGeom>
        <a:solidFill>
          <a:schemeClr val="accent2">
            <a:hueOff val="1496584"/>
            <a:satOff val="10666"/>
            <a:lumOff val="3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People can also dig up your online information at any point in time so while you might think posting something now is a good idea, ask yourself if what you are posting would be acceptable in 20 years' time </a:t>
          </a:r>
          <a:endParaRPr lang="en-US" sz="1500" kern="1200"/>
        </a:p>
      </dsp:txBody>
      <dsp:txXfrm>
        <a:off x="2127219" y="2941482"/>
        <a:ext cx="7124881" cy="774651"/>
      </dsp:txXfrm>
    </dsp:sp>
    <dsp:sp modelId="{8BF09297-33AF-4A20-8E4B-83C062E602AA}">
      <dsp:nvSpPr>
        <dsp:cNvPr id="0" name=""/>
        <dsp:cNvSpPr/>
      </dsp:nvSpPr>
      <dsp:spPr>
        <a:xfrm>
          <a:off x="7877626" y="630229"/>
          <a:ext cx="534853" cy="5348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97968" y="630229"/>
        <a:ext cx="294169" cy="402477"/>
      </dsp:txXfrm>
    </dsp:sp>
    <dsp:sp modelId="{3A4BA8CD-3D39-4A3C-91EB-2D3B44C63097}">
      <dsp:nvSpPr>
        <dsp:cNvPr id="0" name=""/>
        <dsp:cNvSpPr/>
      </dsp:nvSpPr>
      <dsp:spPr>
        <a:xfrm>
          <a:off x="8582171" y="1602690"/>
          <a:ext cx="534853" cy="5348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63040"/>
            <a:satOff val="6403"/>
            <a:lumOff val="3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63040"/>
              <a:satOff val="6403"/>
              <a:lumOff val="3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702513" y="1602690"/>
        <a:ext cx="294169" cy="402477"/>
      </dsp:txXfrm>
    </dsp:sp>
    <dsp:sp modelId="{90167B70-D509-4266-9D56-879843209DD3}">
      <dsp:nvSpPr>
        <dsp:cNvPr id="0" name=""/>
        <dsp:cNvSpPr/>
      </dsp:nvSpPr>
      <dsp:spPr>
        <a:xfrm>
          <a:off x="9276201" y="2575151"/>
          <a:ext cx="534853" cy="5348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26081"/>
            <a:satOff val="12806"/>
            <a:lumOff val="77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26081"/>
              <a:satOff val="12806"/>
              <a:lumOff val="7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396543" y="2575151"/>
        <a:ext cx="294169" cy="40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8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2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5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6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8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18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626F98-F213-4034-8836-88A71501D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2313F-46AC-DE14-868E-A3D6FC0C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3112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B3DAACF-D844-4480-94BE-2DE00ABE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5199" y="726177"/>
            <a:ext cx="5241603" cy="5343721"/>
          </a:xfrm>
          <a:custGeom>
            <a:avLst/>
            <a:gdLst>
              <a:gd name="connsiteX0" fmla="*/ 5325805 w 5325805"/>
              <a:gd name="connsiteY0" fmla="*/ 2714782 h 5429563"/>
              <a:gd name="connsiteX1" fmla="*/ 2611024 w 5325805"/>
              <a:gd name="connsiteY1" fmla="*/ 5429563 h 5429563"/>
              <a:gd name="connsiteX2" fmla="*/ 1942188 w 5325805"/>
              <a:gd name="connsiteY2" fmla="*/ 5429563 h 5429563"/>
              <a:gd name="connsiteX3" fmla="*/ 668836 w 5325805"/>
              <a:gd name="connsiteY3" fmla="*/ 5429563 h 5429563"/>
              <a:gd name="connsiteX4" fmla="*/ 0 w 5325805"/>
              <a:gd name="connsiteY4" fmla="*/ 5429563 h 5429563"/>
              <a:gd name="connsiteX5" fmla="*/ 0 w 5325805"/>
              <a:gd name="connsiteY5" fmla="*/ 0 h 5429563"/>
              <a:gd name="connsiteX6" fmla="*/ 668836 w 5325805"/>
              <a:gd name="connsiteY6" fmla="*/ 0 h 5429563"/>
              <a:gd name="connsiteX7" fmla="*/ 1942188 w 5325805"/>
              <a:gd name="connsiteY7" fmla="*/ 0 h 5429563"/>
              <a:gd name="connsiteX8" fmla="*/ 2611024 w 5325805"/>
              <a:gd name="connsiteY8" fmla="*/ 0 h 5429563"/>
              <a:gd name="connsiteX9" fmla="*/ 5325805 w 5325805"/>
              <a:gd name="connsiteY9" fmla="*/ 2714782 h 542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5805" h="5429563">
                <a:moveTo>
                  <a:pt x="5325805" y="2714782"/>
                </a:moveTo>
                <a:cubicBezTo>
                  <a:pt x="5325805" y="4214114"/>
                  <a:pt x="4110356" y="5429563"/>
                  <a:pt x="2611024" y="5429563"/>
                </a:cubicBezTo>
                <a:lnTo>
                  <a:pt x="1942188" y="5429563"/>
                </a:lnTo>
                <a:lnTo>
                  <a:pt x="668836" y="5429563"/>
                </a:lnTo>
                <a:lnTo>
                  <a:pt x="0" y="5429563"/>
                </a:lnTo>
                <a:lnTo>
                  <a:pt x="0" y="0"/>
                </a:lnTo>
                <a:lnTo>
                  <a:pt x="668836" y="0"/>
                </a:lnTo>
                <a:lnTo>
                  <a:pt x="1942188" y="0"/>
                </a:lnTo>
                <a:lnTo>
                  <a:pt x="2611024" y="0"/>
                </a:lnTo>
                <a:cubicBezTo>
                  <a:pt x="4110356" y="0"/>
                  <a:pt x="5325805" y="1215450"/>
                  <a:pt x="5325805" y="2714782"/>
                </a:cubicBezTo>
                <a:close/>
              </a:path>
            </a:pathLst>
          </a:cu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B9A7D-5AE6-32F2-3244-524240C5B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pPr algn="ctr"/>
            <a:r>
              <a:rPr lang="en-ZA" sz="7200" b="1" dirty="0"/>
              <a:t>How to stay safe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D9145-63E2-2518-C57D-7C778313B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r>
              <a:rPr lang="en-ZA" dirty="0"/>
              <a:t>A complete guide to online </a:t>
            </a:r>
            <a:r>
              <a:rPr lang="en-ZA" dirty="0" err="1"/>
              <a:t>saftey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571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E00A88-1935-4C0F-AC5D-6C2322B30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1A38-EE5F-6638-68DF-84BD0B84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223612" cy="1032232"/>
          </a:xfrm>
        </p:spPr>
        <p:txBody>
          <a:bodyPr>
            <a:normAutofit/>
          </a:bodyPr>
          <a:lstStyle/>
          <a:p>
            <a:r>
              <a:rPr lang="en-ZA" dirty="0"/>
              <a:t>Creating a Good password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4CFA8C-E563-AE4D-7EC8-E4EF57F8C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122275"/>
              </p:ext>
            </p:extLst>
          </p:nvPr>
        </p:nvGraphicFramePr>
        <p:xfrm>
          <a:off x="838200" y="2361367"/>
          <a:ext cx="10515600" cy="374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19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372631-E04E-4BD9-A3CC-25F69FA3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29191-89AA-7DE6-0000-A5FC62E8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20" y="838200"/>
            <a:ext cx="3840226" cy="3909291"/>
          </a:xfrm>
        </p:spPr>
        <p:txBody>
          <a:bodyPr>
            <a:normAutofit/>
          </a:bodyPr>
          <a:lstStyle/>
          <a:p>
            <a:r>
              <a:rPr lang="en-ZA" dirty="0"/>
              <a:t>Falling for Scams online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01620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3C3B23-A7D1-6F6F-3F61-860D23525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575428"/>
              </p:ext>
            </p:extLst>
          </p:nvPr>
        </p:nvGraphicFramePr>
        <p:xfrm>
          <a:off x="5814812" y="838200"/>
          <a:ext cx="558876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B6D734-9B82-04F3-C178-CF3BBB44ACED}"/>
              </a:ext>
            </a:extLst>
          </p:cNvPr>
          <p:cNvSpPr txBox="1"/>
          <p:nvPr/>
        </p:nvSpPr>
        <p:spPr>
          <a:xfrm>
            <a:off x="672009" y="1164074"/>
            <a:ext cx="3545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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</a:t>
            </a:r>
          </a:p>
        </p:txBody>
      </p:sp>
    </p:spTree>
    <p:extLst>
      <p:ext uri="{BB962C8B-B14F-4D97-AF65-F5344CB8AC3E}">
        <p14:creationId xmlns:p14="http://schemas.microsoft.com/office/powerpoint/2010/main" val="307318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E00A88-1935-4C0F-AC5D-6C2322B30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A8F7C-7410-99A3-E68D-A313D892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223612" cy="1032232"/>
          </a:xfrm>
        </p:spPr>
        <p:txBody>
          <a:bodyPr>
            <a:normAutofit/>
          </a:bodyPr>
          <a:lstStyle/>
          <a:p>
            <a:r>
              <a:rPr lang="en-ZA" dirty="0"/>
              <a:t>Digital Footprint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3A8EE2-6EB9-683A-D93C-0CDDD5A6A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527453"/>
              </p:ext>
            </p:extLst>
          </p:nvPr>
        </p:nvGraphicFramePr>
        <p:xfrm>
          <a:off x="838200" y="2361367"/>
          <a:ext cx="10515600" cy="374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9622049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RegularSeedRightStep">
      <a:dk1>
        <a:srgbClr val="000000"/>
      </a:dk1>
      <a:lt1>
        <a:srgbClr val="FFFFFF"/>
      </a:lt1>
      <a:dk2>
        <a:srgbClr val="1C2431"/>
      </a:dk2>
      <a:lt2>
        <a:srgbClr val="F3F2F0"/>
      </a:lt2>
      <a:accent1>
        <a:srgbClr val="2971E7"/>
      </a:accent1>
      <a:accent2>
        <a:srgbClr val="3B34DA"/>
      </a:accent2>
      <a:accent3>
        <a:srgbClr val="8029E7"/>
      </a:accent3>
      <a:accent4>
        <a:srgbClr val="BD17D5"/>
      </a:accent4>
      <a:accent5>
        <a:srgbClr val="E729B0"/>
      </a:accent5>
      <a:accent6>
        <a:srgbClr val="D5174F"/>
      </a:accent6>
      <a:hlink>
        <a:srgbClr val="AF833A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Felix Titling</vt:lpstr>
      <vt:lpstr>Goudy Old Style</vt:lpstr>
      <vt:lpstr>ArchwayVTI</vt:lpstr>
      <vt:lpstr>How to stay safe Online</vt:lpstr>
      <vt:lpstr>Creating a Good password</vt:lpstr>
      <vt:lpstr>Falling for Scams online</vt:lpstr>
      <vt:lpstr>Digital Footprint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Paxton Luyt</dc:creator>
  <cp:lastModifiedBy>Paxton Luyt</cp:lastModifiedBy>
  <cp:revision>1</cp:revision>
  <dcterms:created xsi:type="dcterms:W3CDTF">2024-08-22T06:50:50Z</dcterms:created>
  <dcterms:modified xsi:type="dcterms:W3CDTF">2024-09-12T06:27:41Z</dcterms:modified>
</cp:coreProperties>
</file>