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8061B-E6DC-43F7-9CE1-ABDA50FA105E}" v="16" dt="2022-10-18T11:40:3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Symes" userId="b76c65a8-753a-49f3-9676-2e11fac490d9" providerId="ADAL" clId="{6218061B-E6DC-43F7-9CE1-ABDA50FA105E}"/>
    <pc:docChg chg="undo custSel modSld">
      <pc:chgData name="Ed Symes" userId="b76c65a8-753a-49f3-9676-2e11fac490d9" providerId="ADAL" clId="{6218061B-E6DC-43F7-9CE1-ABDA50FA105E}" dt="2022-10-18T11:42:44.224" v="520" actId="1076"/>
      <pc:docMkLst>
        <pc:docMk/>
      </pc:docMkLst>
      <pc:sldChg chg="addSp delSp modSp mod">
        <pc:chgData name="Ed Symes" userId="b76c65a8-753a-49f3-9676-2e11fac490d9" providerId="ADAL" clId="{6218061B-E6DC-43F7-9CE1-ABDA50FA105E}" dt="2022-10-18T11:42:44.224" v="520" actId="1076"/>
        <pc:sldMkLst>
          <pc:docMk/>
          <pc:sldMk cId="211413836" sldId="256"/>
        </pc:sldMkLst>
        <pc:spChg chg="mod">
          <ac:chgData name="Ed Symes" userId="b76c65a8-753a-49f3-9676-2e11fac490d9" providerId="ADAL" clId="{6218061B-E6DC-43F7-9CE1-ABDA50FA105E}" dt="2022-10-18T11:42:44.224" v="520" actId="1076"/>
          <ac:spMkLst>
            <pc:docMk/>
            <pc:sldMk cId="211413836" sldId="256"/>
            <ac:spMk id="2" creationId="{00000000-0000-0000-0000-000000000000}"/>
          </ac:spMkLst>
        </pc:spChg>
        <pc:spChg chg="mod">
          <ac:chgData name="Ed Symes" userId="b76c65a8-753a-49f3-9676-2e11fac490d9" providerId="ADAL" clId="{6218061B-E6DC-43F7-9CE1-ABDA50FA105E}" dt="2022-10-18T10:45:14.669" v="373" actId="27636"/>
          <ac:spMkLst>
            <pc:docMk/>
            <pc:sldMk cId="211413836" sldId="256"/>
            <ac:spMk id="3" creationId="{00000000-0000-0000-0000-000000000000}"/>
          </ac:spMkLst>
        </pc:spChg>
        <pc:picChg chg="del">
          <ac:chgData name="Ed Symes" userId="b76c65a8-753a-49f3-9676-2e11fac490d9" providerId="ADAL" clId="{6218061B-E6DC-43F7-9CE1-ABDA50FA105E}" dt="2022-10-18T11:42:19.700" v="513" actId="478"/>
          <ac:picMkLst>
            <pc:docMk/>
            <pc:sldMk cId="211413836" sldId="256"/>
            <ac:picMk id="4" creationId="{00000000-0000-0000-0000-000000000000}"/>
          </ac:picMkLst>
        </pc:picChg>
        <pc:picChg chg="mod">
          <ac:chgData name="Ed Symes" userId="b76c65a8-753a-49f3-9676-2e11fac490d9" providerId="ADAL" clId="{6218061B-E6DC-43F7-9CE1-ABDA50FA105E}" dt="2022-10-18T11:40:52.262" v="512" actId="1076"/>
          <ac:picMkLst>
            <pc:docMk/>
            <pc:sldMk cId="211413836" sldId="256"/>
            <ac:picMk id="5" creationId="{00000000-0000-0000-0000-000000000000}"/>
          </ac:picMkLst>
        </pc:picChg>
        <pc:picChg chg="del">
          <ac:chgData name="Ed Symes" userId="b76c65a8-753a-49f3-9676-2e11fac490d9" providerId="ADAL" clId="{6218061B-E6DC-43F7-9CE1-ABDA50FA105E}" dt="2022-10-18T11:39:42.866" v="494" actId="478"/>
          <ac:picMkLst>
            <pc:docMk/>
            <pc:sldMk cId="211413836" sldId="256"/>
            <ac:picMk id="6" creationId="{00000000-0000-0000-0000-000000000000}"/>
          </ac:picMkLst>
        </pc:picChg>
        <pc:picChg chg="add mod">
          <ac:chgData name="Ed Symes" userId="b76c65a8-753a-49f3-9676-2e11fac490d9" providerId="ADAL" clId="{6218061B-E6DC-43F7-9CE1-ABDA50FA105E}" dt="2022-10-18T11:42:36.126" v="519" actId="1076"/>
          <ac:picMkLst>
            <pc:docMk/>
            <pc:sldMk cId="211413836" sldId="256"/>
            <ac:picMk id="10" creationId="{FEDDB8DB-25A2-46F8-B2A7-0C5DB1401AF9}"/>
          </ac:picMkLst>
        </pc:picChg>
        <pc:picChg chg="add del mod">
          <ac:chgData name="Ed Symes" userId="b76c65a8-753a-49f3-9676-2e11fac490d9" providerId="ADAL" clId="{6218061B-E6DC-43F7-9CE1-ABDA50FA105E}" dt="2022-10-18T11:40:22.305" v="502" actId="478"/>
          <ac:picMkLst>
            <pc:docMk/>
            <pc:sldMk cId="211413836" sldId="256"/>
            <ac:picMk id="13" creationId="{77EF69AF-6B7E-41AE-9E7F-DFFB2F9312C0}"/>
          </ac:picMkLst>
        </pc:picChg>
        <pc:picChg chg="add mod">
          <ac:chgData name="Ed Symes" userId="b76c65a8-753a-49f3-9676-2e11fac490d9" providerId="ADAL" clId="{6218061B-E6DC-43F7-9CE1-ABDA50FA105E}" dt="2022-10-18T11:40:46.919" v="511" actId="1076"/>
          <ac:picMkLst>
            <pc:docMk/>
            <pc:sldMk cId="211413836" sldId="256"/>
            <ac:picMk id="15" creationId="{86EE64C5-1B99-4BEC-9B79-9F011B33E88F}"/>
          </ac:picMkLst>
        </pc:picChg>
        <pc:picChg chg="add mod">
          <ac:chgData name="Ed Symes" userId="b76c65a8-753a-49f3-9676-2e11fac490d9" providerId="ADAL" clId="{6218061B-E6DC-43F7-9CE1-ABDA50FA105E}" dt="2022-10-18T11:42:27.710" v="516" actId="1076"/>
          <ac:picMkLst>
            <pc:docMk/>
            <pc:sldMk cId="211413836" sldId="256"/>
            <ac:picMk id="17" creationId="{AC20EE2B-12CC-4433-ADE0-229D15558707}"/>
          </ac:picMkLst>
        </pc:picChg>
        <pc:cxnChg chg="mod">
          <ac:chgData name="Ed Symes" userId="b76c65a8-753a-49f3-9676-2e11fac490d9" providerId="ADAL" clId="{6218061B-E6DC-43F7-9CE1-ABDA50FA105E}" dt="2022-10-18T10:46:00.862" v="381" actId="1076"/>
          <ac:cxnSpMkLst>
            <pc:docMk/>
            <pc:sldMk cId="211413836" sldId="256"/>
            <ac:cxnSpMk id="8" creationId="{00000000-0000-0000-0000-000000000000}"/>
          </ac:cxnSpMkLst>
        </pc:cxnChg>
        <pc:cxnChg chg="mod">
          <ac:chgData name="Ed Symes" userId="b76c65a8-753a-49f3-9676-2e11fac490d9" providerId="ADAL" clId="{6218061B-E6DC-43F7-9CE1-ABDA50FA105E}" dt="2022-10-18T10:45:55.962" v="380" actId="14100"/>
          <ac:cxnSpMkLst>
            <pc:docMk/>
            <pc:sldMk cId="211413836" sldId="256"/>
            <ac:cxnSpMk id="9" creationId="{00000000-0000-0000-0000-000000000000}"/>
          </ac:cxnSpMkLst>
        </pc:cxnChg>
        <pc:cxnChg chg="mod">
          <ac:chgData name="Ed Symes" userId="b76c65a8-753a-49f3-9676-2e11fac490d9" providerId="ADAL" clId="{6218061B-E6DC-43F7-9CE1-ABDA50FA105E}" dt="2022-10-18T10:45:47.353" v="378" actId="14100"/>
          <ac:cxnSpMkLst>
            <pc:docMk/>
            <pc:sldMk cId="211413836" sldId="256"/>
            <ac:cxnSpMk id="11" creationId="{00000000-0000-0000-0000-000000000000}"/>
          </ac:cxnSpMkLst>
        </pc:cxnChg>
        <pc:cxnChg chg="add mod">
          <ac:chgData name="Ed Symes" userId="b76c65a8-753a-49f3-9676-2e11fac490d9" providerId="ADAL" clId="{6218061B-E6DC-43F7-9CE1-ABDA50FA105E}" dt="2022-10-18T11:42:31.751" v="517" actId="14100"/>
          <ac:cxnSpMkLst>
            <pc:docMk/>
            <pc:sldMk cId="211413836" sldId="256"/>
            <ac:cxnSpMk id="12" creationId="{B017CAEF-F4F1-48B2-B78F-C16A292DF9EC}"/>
          </ac:cxnSpMkLst>
        </pc:cxnChg>
      </pc:sldChg>
      <pc:sldChg chg="addSp modSp mod">
        <pc:chgData name="Ed Symes" userId="b76c65a8-753a-49f3-9676-2e11fac490d9" providerId="ADAL" clId="{6218061B-E6DC-43F7-9CE1-ABDA50FA105E}" dt="2022-10-18T10:55:15.442" v="487" actId="14100"/>
        <pc:sldMkLst>
          <pc:docMk/>
          <pc:sldMk cId="2815270540" sldId="257"/>
        </pc:sldMkLst>
        <pc:spChg chg="mod">
          <ac:chgData name="Ed Symes" userId="b76c65a8-753a-49f3-9676-2e11fac490d9" providerId="ADAL" clId="{6218061B-E6DC-43F7-9CE1-ABDA50FA105E}" dt="2022-10-18T10:46:34.656" v="384" actId="113"/>
          <ac:spMkLst>
            <pc:docMk/>
            <pc:sldMk cId="2815270540" sldId="257"/>
            <ac:spMk id="2" creationId="{00000000-0000-0000-0000-000000000000}"/>
          </ac:spMkLst>
        </pc:spChg>
        <pc:spChg chg="mod">
          <ac:chgData name="Ed Symes" userId="b76c65a8-753a-49f3-9676-2e11fac490d9" providerId="ADAL" clId="{6218061B-E6DC-43F7-9CE1-ABDA50FA105E}" dt="2022-10-18T10:54:40.351" v="482" actId="14100"/>
          <ac:spMkLst>
            <pc:docMk/>
            <pc:sldMk cId="2815270540" sldId="257"/>
            <ac:spMk id="3" creationId="{00000000-0000-0000-0000-000000000000}"/>
          </ac:spMkLst>
        </pc:spChg>
        <pc:spChg chg="add mod ord">
          <ac:chgData name="Ed Symes" userId="b76c65a8-753a-49f3-9676-2e11fac490d9" providerId="ADAL" clId="{6218061B-E6DC-43F7-9CE1-ABDA50FA105E}" dt="2022-10-18T10:55:15.442" v="487" actId="14100"/>
          <ac:spMkLst>
            <pc:docMk/>
            <pc:sldMk cId="2815270540" sldId="257"/>
            <ac:spMk id="4" creationId="{8F2E9F6A-7FD4-4817-B287-C90BC2E9422E}"/>
          </ac:spMkLst>
        </pc:spChg>
      </pc:sldChg>
      <pc:sldChg chg="modSp mod">
        <pc:chgData name="Ed Symes" userId="b76c65a8-753a-49f3-9676-2e11fac490d9" providerId="ADAL" clId="{6218061B-E6DC-43F7-9CE1-ABDA50FA105E}" dt="2022-10-18T10:47:20.854" v="391" actId="113"/>
        <pc:sldMkLst>
          <pc:docMk/>
          <pc:sldMk cId="2663924250" sldId="258"/>
        </pc:sldMkLst>
        <pc:spChg chg="mod">
          <ac:chgData name="Ed Symes" userId="b76c65a8-753a-49f3-9676-2e11fac490d9" providerId="ADAL" clId="{6218061B-E6DC-43F7-9CE1-ABDA50FA105E}" dt="2022-10-18T10:47:20.854" v="391" actId="113"/>
          <ac:spMkLst>
            <pc:docMk/>
            <pc:sldMk cId="2663924250" sldId="258"/>
            <ac:spMk id="2" creationId="{00000000-0000-0000-0000-000000000000}"/>
          </ac:spMkLst>
        </pc:spChg>
        <pc:spChg chg="mod">
          <ac:chgData name="Ed Symes" userId="b76c65a8-753a-49f3-9676-2e11fac490d9" providerId="ADAL" clId="{6218061B-E6DC-43F7-9CE1-ABDA50FA105E}" dt="2022-10-18T10:41:43.411" v="267" actId="27636"/>
          <ac:spMkLst>
            <pc:docMk/>
            <pc:sldMk cId="2663924250" sldId="258"/>
            <ac:spMk id="3" creationId="{00000000-0000-0000-0000-000000000000}"/>
          </ac:spMkLst>
        </pc:spChg>
      </pc:sldChg>
      <pc:sldChg chg="addSp modSp mod">
        <pc:chgData name="Ed Symes" userId="b76c65a8-753a-49f3-9676-2e11fac490d9" providerId="ADAL" clId="{6218061B-E6DC-43F7-9CE1-ABDA50FA105E}" dt="2022-10-18T10:53:34.208" v="464" actId="167"/>
        <pc:sldMkLst>
          <pc:docMk/>
          <pc:sldMk cId="129887065" sldId="259"/>
        </pc:sldMkLst>
        <pc:spChg chg="mod">
          <ac:chgData name="Ed Symes" userId="b76c65a8-753a-49f3-9676-2e11fac490d9" providerId="ADAL" clId="{6218061B-E6DC-43F7-9CE1-ABDA50FA105E}" dt="2022-10-18T10:46:48.266" v="386" actId="113"/>
          <ac:spMkLst>
            <pc:docMk/>
            <pc:sldMk cId="129887065" sldId="259"/>
            <ac:spMk id="2" creationId="{00000000-0000-0000-0000-000000000000}"/>
          </ac:spMkLst>
        </pc:spChg>
        <pc:spChg chg="add mod ord">
          <ac:chgData name="Ed Symes" userId="b76c65a8-753a-49f3-9676-2e11fac490d9" providerId="ADAL" clId="{6218061B-E6DC-43F7-9CE1-ABDA50FA105E}" dt="2022-10-18T10:53:34.208" v="464" actId="167"/>
          <ac:spMkLst>
            <pc:docMk/>
            <pc:sldMk cId="129887065" sldId="259"/>
            <ac:spMk id="4" creationId="{0404B1E3-EF1E-4156-9F2B-E10B86C32A0E}"/>
          </ac:spMkLst>
        </pc:spChg>
      </pc:sldChg>
      <pc:sldChg chg="addSp modSp mod">
        <pc:chgData name="Ed Symes" userId="b76c65a8-753a-49f3-9676-2e11fac490d9" providerId="ADAL" clId="{6218061B-E6DC-43F7-9CE1-ABDA50FA105E}" dt="2022-10-18T10:55:38.766" v="489" actId="14100"/>
        <pc:sldMkLst>
          <pc:docMk/>
          <pc:sldMk cId="3087605941" sldId="260"/>
        </pc:sldMkLst>
        <pc:spChg chg="mod">
          <ac:chgData name="Ed Symes" userId="b76c65a8-753a-49f3-9676-2e11fac490d9" providerId="ADAL" clId="{6218061B-E6DC-43F7-9CE1-ABDA50FA105E}" dt="2022-10-18T10:46:57.867" v="388" actId="113"/>
          <ac:spMkLst>
            <pc:docMk/>
            <pc:sldMk cId="3087605941" sldId="260"/>
            <ac:spMk id="2" creationId="{00000000-0000-0000-0000-000000000000}"/>
          </ac:spMkLst>
        </pc:spChg>
        <pc:spChg chg="add mod ord">
          <ac:chgData name="Ed Symes" userId="b76c65a8-753a-49f3-9676-2e11fac490d9" providerId="ADAL" clId="{6218061B-E6DC-43F7-9CE1-ABDA50FA105E}" dt="2022-10-18T10:55:38.766" v="489" actId="14100"/>
          <ac:spMkLst>
            <pc:docMk/>
            <pc:sldMk cId="3087605941" sldId="260"/>
            <ac:spMk id="4" creationId="{42BFCB49-67B9-4227-9A4B-D12D39D5C5E0}"/>
          </ac:spMkLst>
        </pc:spChg>
      </pc:sldChg>
      <pc:sldChg chg="addSp modSp mod">
        <pc:chgData name="Ed Symes" userId="b76c65a8-753a-49f3-9676-2e11fac490d9" providerId="ADAL" clId="{6218061B-E6DC-43F7-9CE1-ABDA50FA105E}" dt="2022-10-18T10:56:00.458" v="493" actId="313"/>
        <pc:sldMkLst>
          <pc:docMk/>
          <pc:sldMk cId="3347038207" sldId="261"/>
        </pc:sldMkLst>
        <pc:spChg chg="mod">
          <ac:chgData name="Ed Symes" userId="b76c65a8-753a-49f3-9676-2e11fac490d9" providerId="ADAL" clId="{6218061B-E6DC-43F7-9CE1-ABDA50FA105E}" dt="2022-10-18T10:47:12.916" v="390" actId="113"/>
          <ac:spMkLst>
            <pc:docMk/>
            <pc:sldMk cId="3347038207" sldId="261"/>
            <ac:spMk id="2" creationId="{00000000-0000-0000-0000-000000000000}"/>
          </ac:spMkLst>
        </pc:spChg>
        <pc:spChg chg="mod">
          <ac:chgData name="Ed Symes" userId="b76c65a8-753a-49f3-9676-2e11fac490d9" providerId="ADAL" clId="{6218061B-E6DC-43F7-9CE1-ABDA50FA105E}" dt="2022-10-18T10:56:00.458" v="493" actId="313"/>
          <ac:spMkLst>
            <pc:docMk/>
            <pc:sldMk cId="3347038207" sldId="261"/>
            <ac:spMk id="3" creationId="{00000000-0000-0000-0000-000000000000}"/>
          </ac:spMkLst>
        </pc:spChg>
        <pc:spChg chg="add mod ord">
          <ac:chgData name="Ed Symes" userId="b76c65a8-753a-49f3-9676-2e11fac490d9" providerId="ADAL" clId="{6218061B-E6DC-43F7-9CE1-ABDA50FA105E}" dt="2022-10-18T10:52:47.469" v="456" actId="167"/>
          <ac:spMkLst>
            <pc:docMk/>
            <pc:sldMk cId="3347038207" sldId="261"/>
            <ac:spMk id="4" creationId="{33957099-7101-45BB-B8B4-949989C1B9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4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5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7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32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0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1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2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36BC-897A-4CE7-9281-2C53D222E58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DAD3-993A-442D-80C8-9ABCE697D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8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mailto:mila.mileva@plymouth.ac.uk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esymes@plymouth.ac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placements@plymouth.ac.uk" TargetMode="External"/><Relationship Id="rId4" Type="http://schemas.openxmlformats.org/officeDocument/2006/relationships/hyperlink" Target="mailto:paul.gillard@plymouth.ac.uk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le.plymouth.ac.uk/course/view.php?id=60255" TargetMode="External"/><Relationship Id="rId2" Type="http://schemas.openxmlformats.org/officeDocument/2006/relationships/hyperlink" Target="https://dle.plymouth.ac.uk/course/view.php?id=6025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sy.plymouth.ac.uk/placementmonitoring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319" y="503420"/>
            <a:ext cx="9144000" cy="1154845"/>
          </a:xfrm>
        </p:spPr>
        <p:txBody>
          <a:bodyPr/>
          <a:lstStyle/>
          <a:p>
            <a:r>
              <a:rPr lang="en-GB" dirty="0"/>
              <a:t>Careers and Placements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2523"/>
            <a:ext cx="9144000" cy="372149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Ed Symes- external placements co-ordinator </a:t>
            </a:r>
          </a:p>
          <a:p>
            <a:r>
              <a:rPr lang="en-GB" dirty="0">
                <a:hlinkClick r:id="rId2"/>
              </a:rPr>
              <a:t>esymes@plymouth.ac.uk</a:t>
            </a:r>
            <a:endParaRPr lang="en-GB" dirty="0"/>
          </a:p>
          <a:p>
            <a:endParaRPr lang="en-GB" dirty="0"/>
          </a:p>
          <a:p>
            <a:r>
              <a:rPr lang="en-GB" dirty="0"/>
              <a:t>Mila Mileva- internal placements co-Ordinator</a:t>
            </a:r>
          </a:p>
          <a:p>
            <a:r>
              <a:rPr lang="en-GB" dirty="0">
                <a:hlinkClick r:id="rId3"/>
              </a:rPr>
              <a:t>mila.mileva@plymouth.ac.uk</a:t>
            </a:r>
            <a:endParaRPr lang="en-GB" dirty="0"/>
          </a:p>
          <a:p>
            <a:endParaRPr lang="en-GB" dirty="0"/>
          </a:p>
          <a:p>
            <a:r>
              <a:rPr lang="en-GB" dirty="0"/>
              <a:t>Paul Gillard- psychology careers advisor </a:t>
            </a:r>
          </a:p>
          <a:p>
            <a:r>
              <a:rPr lang="en-GB" dirty="0">
                <a:hlinkClick r:id="rId4"/>
              </a:rPr>
              <a:t>paul.gillard@plymouth.ac.uk</a:t>
            </a:r>
            <a:endParaRPr lang="en-GB" dirty="0"/>
          </a:p>
          <a:p>
            <a:endParaRPr lang="en-GB" dirty="0"/>
          </a:p>
          <a:p>
            <a:r>
              <a:rPr lang="en-GB" dirty="0"/>
              <a:t>Lindsay Marshall- psychology placements advisor</a:t>
            </a:r>
          </a:p>
          <a:p>
            <a:r>
              <a:rPr lang="en-GB" dirty="0">
                <a:hlinkClick r:id="rId5"/>
              </a:rPr>
              <a:t>placements@plymouth.ac.uk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33" y="3994896"/>
            <a:ext cx="1485666" cy="24222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423885" y="3040832"/>
            <a:ext cx="1901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2116271" y="5123418"/>
            <a:ext cx="210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8447273" y="2687359"/>
            <a:ext cx="1422441" cy="127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DDB8DB-25A2-46F8-B2A7-0C5DB1401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1246" y="1750974"/>
            <a:ext cx="1854847" cy="187276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17CAEF-F4F1-48B2-B78F-C16A292DF9EC}"/>
              </a:ext>
            </a:extLst>
          </p:cNvPr>
          <p:cNvCxnSpPr>
            <a:cxnSpLocks/>
          </p:cNvCxnSpPr>
          <p:nvPr/>
        </p:nvCxnSpPr>
        <p:spPr>
          <a:xfrm flipV="1">
            <a:off x="7942709" y="5940110"/>
            <a:ext cx="1543318" cy="19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erson taking a selfie&#10;&#10;Description automatically generated">
            <a:extLst>
              <a:ext uri="{FF2B5EF4-FFF2-40B4-BE49-F238E27FC236}">
                <a16:creationId xmlns:a16="http://schemas.microsoft.com/office/drawing/2014/main" id="{86EE64C5-1B99-4BEC-9B79-9F011B33E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3" y="1646021"/>
            <a:ext cx="1944687" cy="1705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0EE2B-12CC-4433-ADE0-229D155587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6506" y="4157400"/>
            <a:ext cx="2181296" cy="20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9F6A-7FD4-4817-B287-C90BC2E9422E}"/>
              </a:ext>
            </a:extLst>
          </p:cNvPr>
          <p:cNvSpPr/>
          <p:nvPr/>
        </p:nvSpPr>
        <p:spPr>
          <a:xfrm>
            <a:off x="956861" y="4313734"/>
            <a:ext cx="10846576" cy="1130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3590"/>
            <a:ext cx="10515600" cy="56873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Careers strategy Stage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718" y="2547999"/>
            <a:ext cx="11177719" cy="3408184"/>
          </a:xfrm>
        </p:spPr>
        <p:txBody>
          <a:bodyPr>
            <a:normAutofit/>
          </a:bodyPr>
          <a:lstStyle/>
          <a:p>
            <a:r>
              <a:rPr lang="en-GB" b="1" dirty="0"/>
              <a:t>Feb-March: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2x 0.5 day workshops ‘enhance your future’</a:t>
            </a:r>
            <a:r>
              <a:rPr lang="en-GB" b="1" dirty="0"/>
              <a:t> </a:t>
            </a:r>
            <a:r>
              <a:rPr lang="en-GB" dirty="0"/>
              <a:t>(run in small groups, with tutorial support for event given in PSYC414)- Workshops help students to make the most of University and enhance their career prospects. Students will leave with a personal careers action plan.</a:t>
            </a:r>
          </a:p>
          <a:p>
            <a:pPr lvl="1"/>
            <a:endParaRPr lang="en-GB" b="1" dirty="0">
              <a:solidFill>
                <a:schemeClr val="accent1"/>
              </a:solidFill>
            </a:endParaRP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PREPARE, MINDSET</a:t>
            </a:r>
            <a:r>
              <a:rPr lang="en-GB" dirty="0"/>
              <a:t>- “…reflect on their career aspirations, skills, experiences and areas for development in preparation for graduate employment and further study.” </a:t>
            </a:r>
          </a:p>
          <a:p>
            <a:pPr marL="457200" lvl="1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27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4B1E3-EF1E-4156-9F2B-E10B86C32A0E}"/>
              </a:ext>
            </a:extLst>
          </p:cNvPr>
          <p:cNvSpPr/>
          <p:nvPr/>
        </p:nvSpPr>
        <p:spPr>
          <a:xfrm>
            <a:off x="600874" y="3559877"/>
            <a:ext cx="10752926" cy="1026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431"/>
            <a:ext cx="10515600" cy="56873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Careers strategy Stage 2: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8" y="2179320"/>
            <a:ext cx="10940562" cy="2590800"/>
          </a:xfrm>
        </p:spPr>
        <p:txBody>
          <a:bodyPr>
            <a:normAutofit/>
          </a:bodyPr>
          <a:lstStyle/>
          <a:p>
            <a:r>
              <a:rPr lang="en-GB" b="1" dirty="0"/>
              <a:t>Oct- Nov </a:t>
            </a:r>
            <a:r>
              <a:rPr lang="en-GB" dirty="0"/>
              <a:t>(PSYC515) and </a:t>
            </a:r>
            <a:r>
              <a:rPr lang="en-GB" b="1" dirty="0"/>
              <a:t>Feb-March </a:t>
            </a:r>
            <a:r>
              <a:rPr lang="en-GB" dirty="0"/>
              <a:t>(PSYC516): </a:t>
            </a:r>
            <a:r>
              <a:rPr lang="en-GB" b="1" dirty="0">
                <a:solidFill>
                  <a:schemeClr val="accent1"/>
                </a:solidFill>
              </a:rPr>
              <a:t>Curriculum content </a:t>
            </a:r>
            <a:r>
              <a:rPr lang="en-GB" dirty="0"/>
              <a:t>(applied topics, careers input, tutorials, pre-placement sessions); </a:t>
            </a:r>
            <a:r>
              <a:rPr lang="en-GB" b="1" dirty="0"/>
              <a:t>Feb: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1 day event- careers fair.</a:t>
            </a:r>
            <a:endParaRPr lang="en-GB" dirty="0"/>
          </a:p>
          <a:p>
            <a:pPr lvl="1"/>
            <a:endParaRPr lang="en-GB" b="1" dirty="0">
              <a:solidFill>
                <a:schemeClr val="accent1"/>
              </a:solidFill>
            </a:endParaRP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LEARN, FIND OUT- </a:t>
            </a:r>
            <a:r>
              <a:rPr lang="en-GB" dirty="0"/>
              <a:t>students are given information and opportunities to explore careers</a:t>
            </a:r>
            <a:endParaRPr lang="en-GB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8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FCB49-67B9-4227-9A4B-D12D39D5C5E0}"/>
              </a:ext>
            </a:extLst>
          </p:cNvPr>
          <p:cNvSpPr/>
          <p:nvPr/>
        </p:nvSpPr>
        <p:spPr>
          <a:xfrm>
            <a:off x="1856195" y="2861862"/>
            <a:ext cx="6471127" cy="929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6412"/>
            <a:ext cx="10515600" cy="56873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Careers strategy Stage 3: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320" y="2301240"/>
            <a:ext cx="8983980" cy="3318166"/>
          </a:xfrm>
        </p:spPr>
        <p:txBody>
          <a:bodyPr>
            <a:normAutofit/>
          </a:bodyPr>
          <a:lstStyle/>
          <a:p>
            <a:r>
              <a:rPr lang="en-GB" b="1" dirty="0"/>
              <a:t>Aug-June: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Placement year </a:t>
            </a:r>
          </a:p>
          <a:p>
            <a:pPr lvl="1"/>
            <a:endParaRPr lang="en-GB" b="1" dirty="0">
              <a:solidFill>
                <a:schemeClr val="accent1"/>
              </a:solidFill>
            </a:endParaRP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EXPERIENCE- </a:t>
            </a:r>
            <a:r>
              <a:rPr lang="en-GB" dirty="0"/>
              <a:t>students get work experience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0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57099-7101-45BB-B8B4-949989C1B983}"/>
              </a:ext>
            </a:extLst>
          </p:cNvPr>
          <p:cNvSpPr/>
          <p:nvPr/>
        </p:nvSpPr>
        <p:spPr>
          <a:xfrm>
            <a:off x="838200" y="5458479"/>
            <a:ext cx="10225342" cy="929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9828"/>
            <a:ext cx="10515600" cy="56873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Careers strategy Stage 4: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9" y="1339386"/>
            <a:ext cx="11342620" cy="5153487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Sept/ Oct: </a:t>
            </a:r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2hr session ‘Launching your graduate career’- </a:t>
            </a:r>
            <a:r>
              <a:rPr lang="en-GB" sz="2600" dirty="0"/>
              <a:t>exploring graduate options, recruitment timelines, postgrad study, application and interview techniques</a:t>
            </a:r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1hr follow-up ‘Gaining the edge in graduate recruitment’- </a:t>
            </a:r>
            <a:r>
              <a:rPr lang="en-GB" sz="2600" dirty="0"/>
              <a:t>speculative approaches to employers, elevator pitches and sourcing work experience</a:t>
            </a:r>
          </a:p>
          <a:p>
            <a:pPr lvl="1"/>
            <a:r>
              <a:rPr lang="en-GB" sz="2600" b="1">
                <a:solidFill>
                  <a:schemeClr val="accent1"/>
                </a:solidFill>
              </a:rPr>
              <a:t>1hr- ‘Graduate </a:t>
            </a:r>
            <a:r>
              <a:rPr lang="en-GB" sz="2600" b="1" dirty="0">
                <a:solidFill>
                  <a:schemeClr val="accent1"/>
                </a:solidFill>
              </a:rPr>
              <a:t>options in mental health </a:t>
            </a:r>
            <a:r>
              <a:rPr lang="en-GB" sz="2600" b="1">
                <a:solidFill>
                  <a:schemeClr val="accent1"/>
                </a:solidFill>
              </a:rPr>
              <a:t>and wellbeing’- </a:t>
            </a:r>
            <a:r>
              <a:rPr lang="en-GB" sz="2600" dirty="0"/>
              <a:t>Exploring diverse range of options in healthcare, entry pathways, and next steps for final year students. </a:t>
            </a:r>
          </a:p>
          <a:p>
            <a:pPr lvl="1"/>
            <a:endParaRPr lang="en-GB" b="1" dirty="0"/>
          </a:p>
          <a:p>
            <a:r>
              <a:rPr lang="en-GB" b="1" dirty="0"/>
              <a:t>Nov/ Dec; Mar/ Apr:</a:t>
            </a:r>
            <a:endParaRPr lang="en-GB" dirty="0"/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Individual appointments and group guidance sessions</a:t>
            </a:r>
          </a:p>
          <a:p>
            <a:endParaRPr lang="en-GB" b="1" dirty="0"/>
          </a:p>
          <a:p>
            <a:r>
              <a:rPr lang="en-GB" b="1" dirty="0"/>
              <a:t>Feb: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1 day event- careers fair</a:t>
            </a:r>
            <a:r>
              <a:rPr lang="en-GB" dirty="0"/>
              <a:t>; 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ACTIVE PRACTICE- </a:t>
            </a:r>
            <a:r>
              <a:rPr lang="en-GB" sz="2600" dirty="0"/>
              <a:t>networking; recruitment/ selection practice; applications, interviews; confidence; articulating skills etc.</a:t>
            </a:r>
            <a:endParaRPr lang="en-GB" sz="2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03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Placements information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Placement preparation site: CPIE 202 (2022)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https://dle.plymouth.ac.uk/course/view.php?id=60254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Placement year site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https://dle.plymouth.ac.uk/course/view.php?id=60255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Placement Monitoring System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https://www.psy.plymouth.ac.uk/placementmonitoring/Login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92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A3E2FE76FCA4A9D2B2E36FDEB5238" ma:contentTypeVersion="14" ma:contentTypeDescription="Create a new document." ma:contentTypeScope="" ma:versionID="63a675a74c4ee1501f0004cf12912e8c">
  <xsd:schema xmlns:xsd="http://www.w3.org/2001/XMLSchema" xmlns:xs="http://www.w3.org/2001/XMLSchema" xmlns:p="http://schemas.microsoft.com/office/2006/metadata/properties" xmlns:ns2="74ed5f6d-1965-4574-9d86-b4579ebe7ed0" xmlns:ns3="f67ae4dc-bd01-4e97-b43a-acf2f26595a5" targetNamespace="http://schemas.microsoft.com/office/2006/metadata/properties" ma:root="true" ma:fieldsID="e214df0851a9ccfbcf1ce3420951d089" ns2:_="" ns3:_="">
    <xsd:import namespace="74ed5f6d-1965-4574-9d86-b4579ebe7ed0"/>
    <xsd:import namespace="f67ae4dc-bd01-4e97-b43a-acf2f26595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Summary" minOccurs="0"/>
                <xsd:element ref="ns2:Responsibility" minOccurs="0"/>
                <xsd:element ref="ns2:Refer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d5f6d-1965-4574-9d86-b4579ebe7e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2436211-1ade-492a-a617-36d0ab6ef0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Summary" ma:index="19" nillable="true" ma:displayName="Summary" ma:format="Dropdown" ma:internalName="Summary">
      <xsd:simpleType>
        <xsd:restriction base="dms:Note">
          <xsd:maxLength value="255"/>
        </xsd:restriction>
      </xsd:simpleType>
    </xsd:element>
    <xsd:element name="Responsibility" ma:index="20" nillable="true" ma:displayName="Responsibility" ma:format="Dropdown" ma:list="UserInfo" ma:SharePointGroup="0" ma:internalName="Responsibilit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ference" ma:index="21" nillable="true" ma:displayName="Reference" ma:default="1" ma:format="Dropdown" ma:internalName="Referenc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ae4dc-bd01-4e97-b43a-acf2f26595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893066f-d89f-4761-87dc-32ca1bb1a839}" ma:internalName="TaxCatchAll" ma:showField="CatchAllData" ma:web="f67ae4dc-bd01-4e97-b43a-acf2f26595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ility xmlns="74ed5f6d-1965-4574-9d86-b4579ebe7ed0">
      <UserInfo>
        <DisplayName/>
        <AccountId xsi:nil="true"/>
        <AccountType/>
      </UserInfo>
    </Responsibility>
    <Summary xmlns="74ed5f6d-1965-4574-9d86-b4579ebe7ed0" xsi:nil="true"/>
    <TaxCatchAll xmlns="f67ae4dc-bd01-4e97-b43a-acf2f26595a5" xsi:nil="true"/>
    <Reference xmlns="74ed5f6d-1965-4574-9d86-b4579ebe7ed0">true</Reference>
    <lcf76f155ced4ddcb4097134ff3c332f xmlns="74ed5f6d-1965-4574-9d86-b4579ebe7ed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09868DC-F5ED-4CC2-8EC9-AA3A6E0E1A1A}"/>
</file>

<file path=customXml/itemProps2.xml><?xml version="1.0" encoding="utf-8"?>
<ds:datastoreItem xmlns:ds="http://schemas.openxmlformats.org/officeDocument/2006/customXml" ds:itemID="{5D417A91-0447-47F3-ACCC-B901EEA3A187}"/>
</file>

<file path=customXml/itemProps3.xml><?xml version="1.0" encoding="utf-8"?>
<ds:datastoreItem xmlns:ds="http://schemas.openxmlformats.org/officeDocument/2006/customXml" ds:itemID="{0CCA2F48-3C8F-445A-88AE-A844839DF4A5}"/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394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Careers and Placements</vt:lpstr>
      <vt:lpstr>Careers strategy Stage 1: </vt:lpstr>
      <vt:lpstr>Careers strategy Stage 2: </vt:lpstr>
      <vt:lpstr>Careers strategy Stage 3: </vt:lpstr>
      <vt:lpstr>Careers strategy Stage 4: </vt:lpstr>
      <vt:lpstr>Placements information sites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Careers and Placements</dc:title>
  <dc:creator>Ed Symes</dc:creator>
  <cp:lastModifiedBy>Ed Symes</cp:lastModifiedBy>
  <cp:revision>17</cp:revision>
  <dcterms:created xsi:type="dcterms:W3CDTF">2020-03-04T09:37:49Z</dcterms:created>
  <dcterms:modified xsi:type="dcterms:W3CDTF">2022-10-18T11:42:47Z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0x010100337A3E2FE76FCA4A9D2B2E36FDEB5238</vt:lpwstr>
  </property>
</Properties>
</file>