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E2AA-6B44-0697-24C4-C0BF6268E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118B2-A3C0-FACA-4D4E-6F0972377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FDFCA-1AC2-4EDF-91B2-D52EC948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E6D5-9946-790C-B193-7E1ECA74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DC8FB-C3B6-78F5-6CA3-B0785335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50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9890-4097-63ED-3085-E36125AC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6E222-0727-BE5C-FD1E-2443A5891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D1ED-0D2B-3627-4A18-3BEE3AF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76596-C844-208F-06BF-CCFE10AF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1D91-98E3-1A00-F9A1-191F15EE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11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04FCE-406A-2C5B-895F-D378478E2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8BF38-1798-F485-6D69-63E9D328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36E05-1163-2E17-FB0F-95A07FBB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D5951-6FCB-D635-FFDA-56733ECB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5C63-CFAE-6436-FE3B-B59C2A7B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32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83D1-6538-5B98-35C7-55E34243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D2E6-9A12-4A4F-C361-1F50D773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DF02-FAF8-511D-6C64-2548AEE4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D5FB-8AF1-68C0-0F67-2D54590B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595BC-6E9D-9D08-C993-24D45979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AA9-5E27-DCA0-75D4-7C823CE1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9A16E-2E65-5D20-19B6-1BBFE2DD2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89313-9076-D2C4-4B41-1BFDB41C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1C5F-8BB3-D997-7606-287E35E8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59F18-F066-04A7-1CFD-02E0D304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35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177E-30F6-3D9D-2F41-8FD0E11C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A5DD-C262-1277-D62C-ECA4FF70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005B8-0943-F241-BECE-18CD427B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52BEE-0D71-D555-94BA-390A2B85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82BDF-AFD0-049E-9F28-22F9B05B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495D9-8040-F57E-F7F7-38DFEA6D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85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DC00-3854-B6C7-447C-8436AE72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2F2FA-CBAD-D862-FA91-5470C0B8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B55FF-0470-6039-4BB5-9E926D8A4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37EAD-F175-DF2F-65E4-D5B0D0AD6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8773D-C296-812F-8D3B-4E0B9B7FB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15398C-B9BC-9865-B33F-F959450C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57932-6462-6D3F-88D3-74398FD5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C6146-E530-6BC5-BD58-B96C9D19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89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3B4B-65CB-B582-1980-58B48F21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78322-1DC4-16AA-04DE-6EBE9D61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B93EA-8E5A-256F-A922-C24C4777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CF57-90A5-E6D8-B37B-251155FB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7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89ABA-C5F2-22C4-C7CD-FFA5C361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14B78-0403-ADE1-EF60-2336FF6FE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389CC-B2EE-E8AB-A9C0-FE49AC04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447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7831-E51E-F97D-A526-D08812E4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13BA-40E6-5C4D-82D2-D5C918E1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34410-5268-7C17-9B7A-2220856CE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45E2F-D8C7-B60B-9758-709BE017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15C1-F836-B56B-EC1A-EFD78A02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6D352-25AC-D6F2-A49A-D19708FA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89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558F-D980-A9FA-5D4F-B64ED0C3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930AE-680F-AF46-A376-CD2E8410B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5568D-B584-1DAF-CADB-5BE7900C5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2BA53-B3BA-9BF5-F674-1D9A3D4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85543-4F14-2868-F20D-04149BC6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1F665-165A-0249-D9E2-BE2DD2CD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1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A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BC91D-642D-AAE3-041E-8EDFAA50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71817-1A09-B916-CF38-C3B89375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7C58E-DFC7-A140-5D48-9EABF0AB0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B7A0-D3DD-46C5-B675-2589A3F586B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8E6A7-0406-3642-BDB6-74FE7AD59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BAEB9-BFBA-5FCB-CFB6-7B3867D56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F473-122C-4905-809C-94EF7144E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21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le.plymouth.ac.uk/mod/scheduler/view.php?id=1402618&amp;subpage=allappointments&amp;offset=-1&amp;what=view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902" y="320156"/>
            <a:ext cx="7356204" cy="278567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tabLst>
                <a:tab pos="1165225" algn="l"/>
              </a:tabLst>
            </a:pPr>
            <a:r>
              <a:rPr lang="en-GB" sz="2400" dirty="0">
                <a:solidFill>
                  <a:schemeClr val="tx1"/>
                </a:solidFill>
                <a:latin typeface="+mn-lt"/>
              </a:rPr>
              <a:t>PSYC514: Individual Differences, Social &amp; Developmental Psychology</a:t>
            </a:r>
            <a:br>
              <a:rPr lang="en-GB" sz="2800" b="1" dirty="0">
                <a:solidFill>
                  <a:schemeClr val="tx1"/>
                </a:solidFill>
                <a:latin typeface="+mn-lt"/>
              </a:rPr>
            </a:br>
            <a:r>
              <a:rPr lang="en-GB" b="1" i="1" dirty="0">
                <a:solidFill>
                  <a:schemeClr val="tx1"/>
                </a:solidFill>
                <a:latin typeface="+mn-lt"/>
              </a:rPr>
              <a:t>Lecture 3: Heritability </a:t>
            </a:r>
            <a:endParaRPr lang="en-GB" sz="2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4901" y="3683185"/>
            <a:ext cx="6912789" cy="305559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1" dirty="0"/>
              <a:t>How to get in contact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Email:</a:t>
            </a:r>
            <a:r>
              <a:rPr lang="en-GB" sz="2000" dirty="0"/>
              <a:t>  ambacon@plymouth.ac.uk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Office: </a:t>
            </a:r>
            <a:r>
              <a:rPr lang="en-GB" sz="2000" dirty="0"/>
              <a:t>PSQ B218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0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i="1" dirty="0"/>
              <a:t>Book an office appointment: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Mondays 2-3pm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Tuesdays 10-11am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Scan QR code or click </a:t>
            </a:r>
            <a:r>
              <a:rPr lang="en-GB" sz="1800" dirty="0">
                <a:hlinkClick r:id="rId3"/>
              </a:rPr>
              <a:t>here</a:t>
            </a:r>
            <a:endParaRPr lang="en-GB" sz="18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97" y="3752165"/>
            <a:ext cx="1753498" cy="2683804"/>
          </a:xfrm>
          <a:prstGeom prst="rect">
            <a:avLst/>
          </a:prstGeom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DAB39A-F934-42F5-A125-1F0DADA5B819}"/>
              </a:ext>
            </a:extLst>
          </p:cNvPr>
          <p:cNvSpPr/>
          <p:nvPr/>
        </p:nvSpPr>
        <p:spPr>
          <a:xfrm>
            <a:off x="9774271" y="5621397"/>
            <a:ext cx="238825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in code</a:t>
            </a:r>
          </a:p>
          <a:p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NG-FJ-FO</a:t>
            </a:r>
            <a:endParaRPr lang="en-GB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29CE4-ACAC-EE8E-EE02-D252C6C75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832" y="5042558"/>
            <a:ext cx="1493239" cy="1493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D29315-0688-83AB-935C-31D1B1118BBA}"/>
              </a:ext>
            </a:extLst>
          </p:cNvPr>
          <p:cNvSpPr txBox="1"/>
          <p:nvPr/>
        </p:nvSpPr>
        <p:spPr>
          <a:xfrm>
            <a:off x="276902" y="3105834"/>
            <a:ext cx="58747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+mn-lt"/>
              </a:rPr>
              <a:t>Dr Alison Bacon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B4536E-6BEE-95D3-FEEB-F7C8166B9D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0" t="15443" r="6024" b="14050"/>
          <a:stretch/>
        </p:blipFill>
        <p:spPr bwMode="auto">
          <a:xfrm>
            <a:off x="7720520" y="320156"/>
            <a:ext cx="4221278" cy="12741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5166545"/>
      </p:ext>
    </p:extLst>
  </p:cSld>
  <p:clrMapOvr>
    <a:masterClrMapping/>
  </p:clrMapOvr>
  <p:transition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A3E2FE76FCA4A9D2B2E36FDEB5238" ma:contentTypeVersion="14" ma:contentTypeDescription="Create a new document." ma:contentTypeScope="" ma:versionID="63a675a74c4ee1501f0004cf12912e8c">
  <xsd:schema xmlns:xsd="http://www.w3.org/2001/XMLSchema" xmlns:xs="http://www.w3.org/2001/XMLSchema" xmlns:p="http://schemas.microsoft.com/office/2006/metadata/properties" xmlns:ns2="74ed5f6d-1965-4574-9d86-b4579ebe7ed0" xmlns:ns3="f67ae4dc-bd01-4e97-b43a-acf2f26595a5" targetNamespace="http://schemas.microsoft.com/office/2006/metadata/properties" ma:root="true" ma:fieldsID="e214df0851a9ccfbcf1ce3420951d089" ns2:_="" ns3:_="">
    <xsd:import namespace="74ed5f6d-1965-4574-9d86-b4579ebe7ed0"/>
    <xsd:import namespace="f67ae4dc-bd01-4e97-b43a-acf2f26595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Summary" minOccurs="0"/>
                <xsd:element ref="ns2:Responsibility" minOccurs="0"/>
                <xsd:element ref="ns2:Referenc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d5f6d-1965-4574-9d86-b4579ebe7e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2436211-1ade-492a-a617-36d0ab6ef03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Summary" ma:index="19" nillable="true" ma:displayName="Summary" ma:format="Dropdown" ma:internalName="Summary">
      <xsd:simpleType>
        <xsd:restriction base="dms:Note">
          <xsd:maxLength value="255"/>
        </xsd:restriction>
      </xsd:simpleType>
    </xsd:element>
    <xsd:element name="Responsibility" ma:index="20" nillable="true" ma:displayName="Responsibility" ma:format="Dropdown" ma:list="UserInfo" ma:SharePointGroup="0" ma:internalName="Responsibilit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ference" ma:index="21" nillable="true" ma:displayName="Reference" ma:default="1" ma:format="Dropdown" ma:internalName="Referenc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ae4dc-bd01-4e97-b43a-acf2f26595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893066f-d89f-4761-87dc-32ca1bb1a839}" ma:internalName="TaxCatchAll" ma:showField="CatchAllData" ma:web="f67ae4dc-bd01-4e97-b43a-acf2f26595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sponsibility xmlns="74ed5f6d-1965-4574-9d86-b4579ebe7ed0">
      <UserInfo>
        <DisplayName/>
        <AccountId xsi:nil="true"/>
        <AccountType/>
      </UserInfo>
    </Responsibility>
    <Summary xmlns="74ed5f6d-1965-4574-9d86-b4579ebe7ed0" xsi:nil="true"/>
    <TaxCatchAll xmlns="f67ae4dc-bd01-4e97-b43a-acf2f26595a5" xsi:nil="true"/>
    <Reference xmlns="74ed5f6d-1965-4574-9d86-b4579ebe7ed0">true</Reference>
    <lcf76f155ced4ddcb4097134ff3c332f xmlns="74ed5f6d-1965-4574-9d86-b4579ebe7ed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878D6A-02F2-46FF-94E2-72C58CCC4C9E}"/>
</file>

<file path=customXml/itemProps2.xml><?xml version="1.0" encoding="utf-8"?>
<ds:datastoreItem xmlns:ds="http://schemas.openxmlformats.org/officeDocument/2006/customXml" ds:itemID="{74D8DBAC-43D4-49DB-82E9-68B432614C3D}"/>
</file>

<file path=customXml/itemProps3.xml><?xml version="1.0" encoding="utf-8"?>
<ds:datastoreItem xmlns:ds="http://schemas.openxmlformats.org/officeDocument/2006/customXml" ds:itemID="{767F24AA-BFF0-47F8-A581-4FEA63DAEFF0}"/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PSYC514: Individual Differences, Social &amp; Developmental Psychology Lecture 3: Heritability </vt:lpstr>
    </vt:vector>
  </TitlesOfParts>
  <Company>University of Plymouth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code and title</dc:title>
  <dc:creator>Alison Bacon</dc:creator>
  <cp:lastModifiedBy>Jon May</cp:lastModifiedBy>
  <cp:revision>3</cp:revision>
  <dcterms:created xsi:type="dcterms:W3CDTF">2023-12-19T13:14:13Z</dcterms:created>
  <dcterms:modified xsi:type="dcterms:W3CDTF">2024-10-24T13:06:35Z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0x010100337A3E2FE76FCA4A9D2B2E36FDEB5238</vt:lpwstr>
  </property>
</Properties>
</file>