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35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FACA1-36CD-154E-96CF-ED035ED21A83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112B0-4429-1447-910B-E21744DA3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15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33CF33-7F26-40E9-A3B0-EE98AD71A12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93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99864-5334-ED23-8F40-8D1001FA2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07CEB6-A66D-34E5-F613-2FF5937CCE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FE69E-1C01-D2B8-7455-0AA8D7F9D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50F2-A783-1849-8ABB-55A09E26350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5DF11-7563-E30E-BED4-C5895318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58A7F-58D9-C12E-0559-C2ED68EB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2602-47E6-2C48-877A-93D03E33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80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D9CB-1AEB-D9DD-5570-31D19478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322EB-3BAC-F7FF-1761-952FCDA97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2CD5-9123-3C22-DF55-A82F55A81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50F2-A783-1849-8ABB-55A09E26350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0A90C-01AF-989C-D9ED-49073AEE4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2CB9-C499-11F8-8A71-8A47FE6FA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2602-47E6-2C48-877A-93D03E33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6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0C9F61-95EE-4A6D-BD77-5D3580826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5DDE1-7340-AC98-9743-4AD6F3C7C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E4F26-6A8E-08E6-843E-39520D7FD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50F2-A783-1849-8ABB-55A09E26350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1F78D-24AA-944B-2325-74A15FC7A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273B6-6D57-8DE7-9718-7AE8B5080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2602-47E6-2C48-877A-93D03E33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454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2C1DA-395F-8D66-9A14-008855FE5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7A4D1-BE22-959B-C86F-9B0606B06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C8CB7-7D6D-0F10-33BF-C0FD28C8C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50F2-A783-1849-8ABB-55A09E26350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1C95A-101E-289B-9726-52169D382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DF8AB-50D3-C056-A6F8-8390CEC4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2602-47E6-2C48-877A-93D03E33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6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BF10D-F899-62D9-F53A-F5757C449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650EF-BDEE-E07F-9090-6258A7EA2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05EA6-3A37-41A0-A60C-B893F18C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50F2-A783-1849-8ABB-55A09E26350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0E60B-AE32-24A3-2FCC-3D719141D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02391-76E8-A923-628C-60AD4970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2602-47E6-2C48-877A-93D03E33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5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F43B-185D-2698-B765-94B987474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011FF-4A39-55A6-6C06-543413E1F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E76A9-0750-C747-D50E-3814250F4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962E0-CB2B-A889-5653-9D2B3702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50F2-A783-1849-8ABB-55A09E26350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FA8CD-1394-1799-863B-538933CC1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C22D8-C2CE-029A-BCBF-FE623ED9E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2602-47E6-2C48-877A-93D03E33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25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33F40-92CD-7E96-CF45-B8CB1B33C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64BBC-BFBB-6DC6-6890-9FD655BAF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86A6A-07A3-9B7B-47B3-A1F467CD5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22515A-3317-4CBB-BBB4-B74D46A59C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78A84-44DE-4F09-E83A-6E16ABEB5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F28750-8B03-FDBE-125E-72D340C5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50F2-A783-1849-8ABB-55A09E26350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F5DFE6-EC60-CCF7-1EB7-0A501EB98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7241B0-B621-BD87-5169-0FB3004F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2602-47E6-2C48-877A-93D03E33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86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17A4F-AC8B-00C5-6383-DC9CD66C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FD0E4E-0BCB-B784-C459-665522A4C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50F2-A783-1849-8ABB-55A09E26350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5337F5-EB30-C5F3-40E4-0557E5A6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1AC7FE-0CD7-9E94-7F53-D050C3A0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2602-47E6-2C48-877A-93D03E33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CEAB6-A273-76D4-D3CC-F82E9AE59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50F2-A783-1849-8ABB-55A09E26350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878F0-1C71-D550-404B-7DCCFFFB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F1109-4160-B3F6-B2CE-F574A2E4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2602-47E6-2C48-877A-93D03E33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1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4E28-13B2-D593-5943-010C36B35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4B26-2245-B2B5-C753-01ED30E76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15CDC-3ADD-9953-2F8C-CDD717626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B033F-82B0-70D3-61B3-78CD7885A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50F2-A783-1849-8ABB-55A09E26350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E780A-E3EF-8FC3-F158-3F8483A54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17DF3-1932-244C-2DEF-8C0E84A7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2602-47E6-2C48-877A-93D03E33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4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D09A9-112C-5132-9961-47880F28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6F8041-F7D8-E4F5-3635-E5DD8C2CF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13388-8E67-3746-842B-91659BA74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529EF3-58B2-0234-2851-E3C55E6B3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B50F2-A783-1849-8ABB-55A09E26350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1DA0E-2E52-AA4E-B90A-3435E22A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ADF21-430D-522A-E527-015AE7B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C2602-47E6-2C48-877A-93D03E33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1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AAA72D-2C07-BAB6-9723-8E328AA29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D650C-8A18-241C-6752-84E1EC4FE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D5527-D52B-4A66-AA27-6FAAA41B73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DB50F2-A783-1849-8ABB-55A09E26350F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0E569-9A64-EEDA-9D90-D7539593D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F5FB9-21A6-D7C0-F1CD-60427178C9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C2602-47E6-2C48-877A-93D03E339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BE550-0755-4992-47F6-602563023A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773461-8678-897B-E7AD-F5DBC127FD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03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CCFA-4C30-4CCA-C55A-E22514B69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D8F598-0837-5EE4-254B-69BB929A4B2B}"/>
              </a:ext>
            </a:extLst>
          </p:cNvPr>
          <p:cNvGraphicFramePr>
            <a:graphicFrameLocks noGrp="1"/>
          </p:cNvGraphicFramePr>
          <p:nvPr/>
        </p:nvGraphicFramePr>
        <p:xfrm>
          <a:off x="923925" y="2848988"/>
          <a:ext cx="8401052" cy="173355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05050">
                  <a:extLst>
                    <a:ext uri="{9D8B030D-6E8A-4147-A177-3AD203B41FA5}">
                      <a16:colId xmlns:a16="http://schemas.microsoft.com/office/drawing/2014/main" val="795502053"/>
                    </a:ext>
                  </a:extLst>
                </a:gridCol>
                <a:gridCol w="1895476">
                  <a:extLst>
                    <a:ext uri="{9D8B030D-6E8A-4147-A177-3AD203B41FA5}">
                      <a16:colId xmlns:a16="http://schemas.microsoft.com/office/drawing/2014/main" val="1101682350"/>
                    </a:ext>
                  </a:extLst>
                </a:gridCol>
                <a:gridCol w="2100263">
                  <a:extLst>
                    <a:ext uri="{9D8B030D-6E8A-4147-A177-3AD203B41FA5}">
                      <a16:colId xmlns:a16="http://schemas.microsoft.com/office/drawing/2014/main" val="1123846709"/>
                    </a:ext>
                  </a:extLst>
                </a:gridCol>
                <a:gridCol w="2100263">
                  <a:extLst>
                    <a:ext uri="{9D8B030D-6E8A-4147-A177-3AD203B41FA5}">
                      <a16:colId xmlns:a16="http://schemas.microsoft.com/office/drawing/2014/main" val="414880893"/>
                    </a:ext>
                  </a:extLst>
                </a:gridCol>
              </a:tblGrid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Group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Stage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Stage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1894609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Blocking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N 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shock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LN 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shock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5049081"/>
                  </a:ext>
                </a:extLst>
              </a:tr>
              <a:tr h="57785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Overshadowing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LN </a:t>
                      </a:r>
                      <a:r>
                        <a:rPr lang="en-GB" sz="2400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shock</a:t>
                      </a:r>
                      <a:endParaRPr lang="en-GB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20108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5F62A09-12CF-50EC-BE19-CFE66B9AF223}"/>
              </a:ext>
            </a:extLst>
          </p:cNvPr>
          <p:cNvSpPr txBox="1"/>
          <p:nvPr/>
        </p:nvSpPr>
        <p:spPr>
          <a:xfrm>
            <a:off x="838200" y="1690688"/>
            <a:ext cx="8820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Kamin</a:t>
            </a:r>
            <a:r>
              <a:rPr lang="en-GB" sz="3200" dirty="0"/>
              <a:t> (1969) trained two groups of rats: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F275C8-18CE-C0A5-7B27-41CFC2749D06}"/>
              </a:ext>
            </a:extLst>
          </p:cNvPr>
          <p:cNvSpPr txBox="1"/>
          <p:nvPr/>
        </p:nvSpPr>
        <p:spPr>
          <a:xfrm>
            <a:off x="9658350" y="3419893"/>
            <a:ext cx="22764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Less fear</a:t>
            </a:r>
          </a:p>
          <a:p>
            <a:endParaRPr lang="en-GB" sz="1600" dirty="0">
              <a:solidFill>
                <a:srgbClr val="FF0000"/>
              </a:solidFill>
            </a:endParaRPr>
          </a:p>
          <a:p>
            <a:r>
              <a:rPr lang="en-GB" sz="2400" dirty="0">
                <a:solidFill>
                  <a:srgbClr val="FF0000"/>
                </a:solidFill>
              </a:rPr>
              <a:t>More fear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7AB28-ABA2-CD4E-E47B-16885520B9A4}"/>
              </a:ext>
            </a:extLst>
          </p:cNvPr>
          <p:cNvSpPr txBox="1"/>
          <p:nvPr/>
        </p:nvSpPr>
        <p:spPr>
          <a:xfrm>
            <a:off x="838200" y="5367367"/>
            <a:ext cx="1051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Training with the noise “blocked” learning about the light</a:t>
            </a:r>
          </a:p>
        </p:txBody>
      </p:sp>
    </p:spTree>
    <p:extLst>
      <p:ext uri="{BB962C8B-B14F-4D97-AF65-F5344CB8AC3E}">
        <p14:creationId xmlns:p14="http://schemas.microsoft.com/office/powerpoint/2010/main" val="249749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Macintosh PowerPoint</Application>
  <PresentationFormat>Widescreen</PresentationFormat>
  <Paragraphs>19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PowerPoint Presentation</vt:lpstr>
      <vt:lpstr>Blocking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Whalley</dc:creator>
  <cp:lastModifiedBy>Ben Whalley</cp:lastModifiedBy>
  <cp:revision>1</cp:revision>
  <dcterms:created xsi:type="dcterms:W3CDTF">2024-10-03T08:35:13Z</dcterms:created>
  <dcterms:modified xsi:type="dcterms:W3CDTF">2024-10-03T08:35:30Z</dcterms:modified>
</cp:coreProperties>
</file>