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71" r:id="rId5"/>
    <p:sldId id="272" r:id="rId6"/>
    <p:sldId id="273" r:id="rId7"/>
    <p:sldId id="274" r:id="rId8"/>
    <p:sldId id="275" r:id="rId9"/>
    <p:sldId id="266" r:id="rId10"/>
    <p:sldId id="268" r:id="rId11"/>
    <p:sldId id="277" r:id="rId12"/>
    <p:sldId id="276" r:id="rId13"/>
    <p:sldId id="278" r:id="rId14"/>
    <p:sldId id="279" r:id="rId15"/>
    <p:sldId id="280" r:id="rId16"/>
    <p:sldId id="267" r:id="rId17"/>
    <p:sldId id="281" r:id="rId18"/>
    <p:sldId id="282" r:id="rId19"/>
    <p:sldId id="283" r:id="rId20"/>
    <p:sldId id="269" r:id="rId21"/>
    <p:sldId id="285" r:id="rId22"/>
    <p:sldId id="286" r:id="rId23"/>
    <p:sldId id="270" r:id="rId24"/>
    <p:sldId id="287" r:id="rId25"/>
    <p:sldId id="288" r:id="rId26"/>
    <p:sldId id="289" r:id="rId27"/>
    <p:sldId id="300" r:id="rId28"/>
    <p:sldId id="284" r:id="rId29"/>
    <p:sldId id="29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3C05C-46FE-4D70-9B69-CE98B19E2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E91313-6CA1-4AE2-90A2-DCB32D804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321DCD-FF5F-47DB-B527-25B79222C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84C3-755A-4282-870C-17FA46A36839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12F5AB-F6EF-4B18-90CA-A5A51954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772047-04CD-40C9-A32F-CD41C916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6B8-36AC-43CE-B43C-A3541A56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87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37E3A-510B-444F-9D06-41F1C6CF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6A43E6-0E53-4577-9C34-82E0496BC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A674AB-A796-4B28-A883-B0A7B56F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84C3-755A-4282-870C-17FA46A36839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9B6477-059D-4636-9300-30093723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931D07-534D-4807-A184-9A1A0ADB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6B8-36AC-43CE-B43C-A3541A56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67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969F02-2E9A-42A3-AF4A-155AD28DE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8CC8BB-48B3-443C-9CEA-B1FAB4EAB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1FC44-F6A4-4CA9-BE7E-60C192B0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84C3-755A-4282-870C-17FA46A36839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21140D-678B-4442-BA1B-2E00B50F3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8C74F-9D33-4053-B373-C6B91ABA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6B8-36AC-43CE-B43C-A3541A56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33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B8616-A2F0-4D2E-B0F9-8DC9BE1B7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72960A-9923-4BAA-A7A6-D1AA6D9E0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055AB7-BDC8-476D-9794-0B4A8B307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84C3-755A-4282-870C-17FA46A36839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16DCA8-53DB-4DBF-8A04-0E886061D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16B2CA-129F-48BB-9121-DA6B9B12E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6B8-36AC-43CE-B43C-A3541A56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75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40FF7-A991-40B3-95DA-0BECCF7F0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FEB4CE-E020-4E66-802B-AE91CBEB7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CBCD81-5EFC-4242-A0F6-DD73EDA1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84C3-755A-4282-870C-17FA46A36839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0277B9-1EEC-47B9-950D-F1895CDF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44FE01-00DB-476C-A3FB-2C7797A0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6B8-36AC-43CE-B43C-A3541A56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60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FDFD5-9BAA-4AEC-80BA-A0F3BC46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CA8450-3E73-4CB0-82F8-701FE0E64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0FEF97-3013-47EB-A5DF-20A1D0E56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77E117-BD7A-48D1-AF9F-EF900897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84C3-755A-4282-870C-17FA46A36839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74AF2B-6D83-49B6-AB47-B045188F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E9E40A-C9F9-4C06-B0FD-115EAFF6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6B8-36AC-43CE-B43C-A3541A56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0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ACA1D-7077-40A9-A3D6-8A6C24133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75283F-E068-4529-92EC-2EC806966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F76432-3123-46CA-AB25-598673D4C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FE5291-3729-48C8-9A5E-4C68F39CC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17D0BB-7997-4A90-9717-DD6B5B02B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0C11AE-604C-481F-A7E3-6382D38FF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84C3-755A-4282-870C-17FA46A36839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B9E9DA-B6B2-4822-9ABE-FA988C5B9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195626-2094-430C-AD15-C90114EB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6B8-36AC-43CE-B43C-A3541A56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11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D5CF3-BEA8-41A2-9A86-A80F7E79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53DA7A-2417-46E3-BA5B-3448EA465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84C3-755A-4282-870C-17FA46A36839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E7F5EB-DAA5-406E-BB1F-AD04E879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A85E60-2BD6-47FB-A739-65AD5144E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6B8-36AC-43CE-B43C-A3541A56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23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7650E3-0B00-4864-AC29-576952BAF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84C3-755A-4282-870C-17FA46A36839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D2E5DB-9251-48E9-BC5B-7DA97C0D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FD1A58-0EBD-492F-984B-3CAD14C5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6B8-36AC-43CE-B43C-A3541A56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86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0ABB2-BDCF-448A-8B3B-10C09BFF3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2A105-0673-4D12-8AE0-5B4614E54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3121EE-7EF5-4391-A111-40CF2E387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05B06E-DF1C-4672-B228-FF88CDE0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84C3-755A-4282-870C-17FA46A36839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C84E2F-604E-41E1-A945-8B3FA854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F0168A-A1A9-4259-BD01-3844A2F36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6B8-36AC-43CE-B43C-A3541A56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0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131FB-66AF-4509-99DE-8C4A4AFB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C903AB-DE8E-49A9-B49F-72A2DA06F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E29206-9A59-44CE-B726-6B2CE7EA8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6DFC9B-18E4-493A-8329-5EE1A5A7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84C3-755A-4282-870C-17FA46A36839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4B790C-689E-4DA5-B6CA-883522E9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CD763E-6692-4AAE-8C88-635D7DBC1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6B8-36AC-43CE-B43C-A3541A56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04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C5FAF5-ABE7-4932-80C1-F805CE060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B01999-7FC0-49AF-AD80-3FB664EDD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B6EAA9-ED67-47B8-A2F4-042E224CB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984C3-755A-4282-870C-17FA46A36839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9E469-F80B-4FCF-8279-9D7AC9847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86FE3-7790-41C7-AF18-8A9CFF321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F66B8-36AC-43CE-B43C-A3541A56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05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eung20020125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137539-60DA-4BDF-918E-928CBA097E3E}"/>
              </a:ext>
            </a:extLst>
          </p:cNvPr>
          <p:cNvSpPr/>
          <p:nvPr/>
        </p:nvSpPr>
        <p:spPr>
          <a:xfrm>
            <a:off x="0" y="0"/>
            <a:ext cx="12192000" cy="36020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001B10-97AB-498F-BFD4-3D7F68B376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CNN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C82C55-A03F-4E47-8148-B990DB2B0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4445"/>
            <a:ext cx="9144000" cy="1655762"/>
          </a:xfrm>
        </p:spPr>
        <p:txBody>
          <a:bodyPr/>
          <a:lstStyle/>
          <a:p>
            <a:pPr algn="r"/>
            <a:r>
              <a:rPr lang="ko-KR" altLang="en-US" dirty="0"/>
              <a:t>    </a:t>
            </a:r>
            <a:endParaRPr lang="en-US" altLang="ko-KR" dirty="0"/>
          </a:p>
          <a:p>
            <a:pPr algn="r"/>
            <a:r>
              <a:rPr lang="en-US" altLang="ko-KR" dirty="0">
                <a:hlinkClick r:id="rId2"/>
              </a:rPr>
              <a:t>seung20020125@gmail.com</a:t>
            </a:r>
            <a:endParaRPr lang="en-US" altLang="ko-KR" dirty="0"/>
          </a:p>
          <a:p>
            <a:pPr algn="r"/>
            <a:r>
              <a:rPr lang="ko-KR" altLang="en-US" dirty="0"/>
              <a:t>윤승재</a:t>
            </a:r>
          </a:p>
        </p:txBody>
      </p:sp>
    </p:spTree>
    <p:extLst>
      <p:ext uri="{BB962C8B-B14F-4D97-AF65-F5344CB8AC3E}">
        <p14:creationId xmlns:p14="http://schemas.microsoft.com/office/powerpoint/2010/main" val="3072488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7A6342F-6D42-4F9A-9DC6-57149BD38B57}"/>
              </a:ext>
            </a:extLst>
          </p:cNvPr>
          <p:cNvSpPr/>
          <p:nvPr/>
        </p:nvSpPr>
        <p:spPr>
          <a:xfrm>
            <a:off x="0" y="0"/>
            <a:ext cx="1811867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879493DA-B25F-4E82-825B-EB934C7CFE0A}"/>
              </a:ext>
            </a:extLst>
          </p:cNvPr>
          <p:cNvSpPr/>
          <p:nvPr/>
        </p:nvSpPr>
        <p:spPr>
          <a:xfrm>
            <a:off x="0" y="0"/>
            <a:ext cx="5486400" cy="685800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77B6F6-06DB-4C0B-883F-A2385226B3C2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CNN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코드로 이해하는 딥러닝 12] - ReLU(Rectified Linear Unit)">
            <a:extLst>
              <a:ext uri="{FF2B5EF4-FFF2-40B4-BE49-F238E27FC236}">
                <a16:creationId xmlns:a16="http://schemas.microsoft.com/office/drawing/2014/main" id="{D0CC9F2E-7512-488D-8AE2-C45D32130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441" y="1173692"/>
            <a:ext cx="6288475" cy="489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895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7A6342F-6D42-4F9A-9DC6-57149BD38B57}"/>
              </a:ext>
            </a:extLst>
          </p:cNvPr>
          <p:cNvSpPr/>
          <p:nvPr/>
        </p:nvSpPr>
        <p:spPr>
          <a:xfrm>
            <a:off x="0" y="0"/>
            <a:ext cx="1811867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879493DA-B25F-4E82-825B-EB934C7CFE0A}"/>
              </a:ext>
            </a:extLst>
          </p:cNvPr>
          <p:cNvSpPr/>
          <p:nvPr/>
        </p:nvSpPr>
        <p:spPr>
          <a:xfrm>
            <a:off x="0" y="0"/>
            <a:ext cx="5486400" cy="685800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77B6F6-06DB-4C0B-883F-A2385226B3C2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CNN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EF4DD9B-57B0-480E-A026-60E6ABCDF81E}"/>
              </a:ext>
            </a:extLst>
          </p:cNvPr>
          <p:cNvSpPr txBox="1"/>
          <p:nvPr/>
        </p:nvSpPr>
        <p:spPr>
          <a:xfrm>
            <a:off x="8552833" y="1742955"/>
            <a:ext cx="1617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Output</a:t>
            </a:r>
            <a:endParaRPr lang="ko-KR" altLang="en-US" sz="14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9113C48-92D4-4BA7-91F8-8E8F0366DD5D}"/>
              </a:ext>
            </a:extLst>
          </p:cNvPr>
          <p:cNvGrpSpPr/>
          <p:nvPr/>
        </p:nvGrpSpPr>
        <p:grpSpPr>
          <a:xfrm>
            <a:off x="2290600" y="2121655"/>
            <a:ext cx="1620000" cy="1620000"/>
            <a:chOff x="2290600" y="2121655"/>
            <a:chExt cx="1620000" cy="1620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D5DBD97-A0BE-4C19-AA45-5F69CC4B2F4A}"/>
                </a:ext>
              </a:extLst>
            </p:cNvPr>
            <p:cNvSpPr/>
            <p:nvPr/>
          </p:nvSpPr>
          <p:spPr>
            <a:xfrm>
              <a:off x="2290600" y="212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-1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CC94961-2D9C-4EAA-9542-722002786E2B}"/>
                </a:ext>
              </a:extLst>
            </p:cNvPr>
            <p:cNvSpPr/>
            <p:nvPr/>
          </p:nvSpPr>
          <p:spPr>
            <a:xfrm>
              <a:off x="2830600" y="212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0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51B1F8C-E716-4636-9511-5D12DA38F605}"/>
                </a:ext>
              </a:extLst>
            </p:cNvPr>
            <p:cNvSpPr/>
            <p:nvPr/>
          </p:nvSpPr>
          <p:spPr>
            <a:xfrm>
              <a:off x="3370600" y="212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3F0F4F3-18D9-4464-831F-E83B7AA30AF0}"/>
                </a:ext>
              </a:extLst>
            </p:cNvPr>
            <p:cNvSpPr/>
            <p:nvPr/>
          </p:nvSpPr>
          <p:spPr>
            <a:xfrm>
              <a:off x="2290600" y="266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-1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B9A5C9-D1E6-41FA-A710-87EF2A242EC9}"/>
                </a:ext>
              </a:extLst>
            </p:cNvPr>
            <p:cNvSpPr/>
            <p:nvPr/>
          </p:nvSpPr>
          <p:spPr>
            <a:xfrm>
              <a:off x="2830600" y="266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0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F9DAF22-1EAA-4CA8-B919-86A9A9EE41C1}"/>
                </a:ext>
              </a:extLst>
            </p:cNvPr>
            <p:cNvSpPr/>
            <p:nvPr/>
          </p:nvSpPr>
          <p:spPr>
            <a:xfrm>
              <a:off x="3370600" y="266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BCB43C1-A3FE-491F-A9AA-4D1A4C7389C0}"/>
                </a:ext>
              </a:extLst>
            </p:cNvPr>
            <p:cNvSpPr/>
            <p:nvPr/>
          </p:nvSpPr>
          <p:spPr>
            <a:xfrm>
              <a:off x="2290600" y="320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-1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36EEEFC-AD87-49D4-8844-0BF540DB49A1}"/>
                </a:ext>
              </a:extLst>
            </p:cNvPr>
            <p:cNvSpPr/>
            <p:nvPr/>
          </p:nvSpPr>
          <p:spPr>
            <a:xfrm>
              <a:off x="2830600" y="320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0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7A0C72E-B275-4A8C-8663-82B6DA2151F7}"/>
                </a:ext>
              </a:extLst>
            </p:cNvPr>
            <p:cNvSpPr/>
            <p:nvPr/>
          </p:nvSpPr>
          <p:spPr>
            <a:xfrm>
              <a:off x="3370600" y="320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995A3092-52B2-4AC7-841A-E37B1FC07D00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Convolution (</a:t>
            </a:r>
            <a:r>
              <a:rPr lang="ko-KR" altLang="en-US" sz="2000" b="1" dirty="0" err="1"/>
              <a:t>합성곱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700524D-8966-40D7-B0F3-E23C4DDDE0F2}"/>
              </a:ext>
            </a:extLst>
          </p:cNvPr>
          <p:cNvGrpSpPr/>
          <p:nvPr/>
        </p:nvGrpSpPr>
        <p:grpSpPr>
          <a:xfrm>
            <a:off x="5331716" y="2050732"/>
            <a:ext cx="1800000" cy="1800000"/>
            <a:chOff x="5331716" y="2050732"/>
            <a:chExt cx="1800000" cy="18000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D738105-2EC0-4D74-AE19-49B128DB0547}"/>
                </a:ext>
              </a:extLst>
            </p:cNvPr>
            <p:cNvSpPr/>
            <p:nvPr/>
          </p:nvSpPr>
          <p:spPr>
            <a:xfrm>
              <a:off x="5331716" y="3490732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157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82B0D3D-2518-4574-860E-2609AE4D060B}"/>
                </a:ext>
              </a:extLst>
            </p:cNvPr>
            <p:cNvSpPr/>
            <p:nvPr/>
          </p:nvSpPr>
          <p:spPr>
            <a:xfrm>
              <a:off x="5691716" y="3490732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146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C8602ED-A4EA-46DF-83F0-DCE6B2447994}"/>
                </a:ext>
              </a:extLst>
            </p:cNvPr>
            <p:cNvSpPr/>
            <p:nvPr/>
          </p:nvSpPr>
          <p:spPr>
            <a:xfrm>
              <a:off x="5691716" y="2050732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8AF1864-1789-4284-9FB7-99DE19745464}"/>
                </a:ext>
              </a:extLst>
            </p:cNvPr>
            <p:cNvSpPr/>
            <p:nvPr/>
          </p:nvSpPr>
          <p:spPr>
            <a:xfrm>
              <a:off x="6051716" y="2050732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3446A98-795E-4CF6-8BE1-63016E45576C}"/>
                </a:ext>
              </a:extLst>
            </p:cNvPr>
            <p:cNvSpPr/>
            <p:nvPr/>
          </p:nvSpPr>
          <p:spPr>
            <a:xfrm>
              <a:off x="5691716" y="2410732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E9E8A6F-0F67-42E4-B000-4F69436B0196}"/>
                </a:ext>
              </a:extLst>
            </p:cNvPr>
            <p:cNvSpPr/>
            <p:nvPr/>
          </p:nvSpPr>
          <p:spPr>
            <a:xfrm>
              <a:off x="5691716" y="2770732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CEB9DDD-CA19-467D-AE09-D11AD9E32FE3}"/>
                </a:ext>
              </a:extLst>
            </p:cNvPr>
            <p:cNvSpPr/>
            <p:nvPr/>
          </p:nvSpPr>
          <p:spPr>
            <a:xfrm>
              <a:off x="6411716" y="2050732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72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9BAC268-37E4-4A8D-81C5-07F9B3F44DC4}"/>
                </a:ext>
              </a:extLst>
            </p:cNvPr>
            <p:cNvSpPr/>
            <p:nvPr/>
          </p:nvSpPr>
          <p:spPr>
            <a:xfrm>
              <a:off x="6411716" y="2410732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82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7A3ED79-063F-46BD-8E63-80037EEDE71E}"/>
                </a:ext>
              </a:extLst>
            </p:cNvPr>
            <p:cNvSpPr/>
            <p:nvPr/>
          </p:nvSpPr>
          <p:spPr>
            <a:xfrm>
              <a:off x="6771716" y="2050732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96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D350885-B785-4818-B573-0E44E46AE035}"/>
                </a:ext>
              </a:extLst>
            </p:cNvPr>
            <p:cNvSpPr/>
            <p:nvPr/>
          </p:nvSpPr>
          <p:spPr>
            <a:xfrm>
              <a:off x="6771716" y="2410732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134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FD9E7FC-DBD4-46CB-91DA-3A285B524634}"/>
                </a:ext>
              </a:extLst>
            </p:cNvPr>
            <p:cNvSpPr/>
            <p:nvPr/>
          </p:nvSpPr>
          <p:spPr>
            <a:xfrm>
              <a:off x="5331716" y="3130732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98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63EF45B-CFC8-45C5-8AFD-8F920B804211}"/>
                </a:ext>
              </a:extLst>
            </p:cNvPr>
            <p:cNvSpPr/>
            <p:nvPr/>
          </p:nvSpPr>
          <p:spPr>
            <a:xfrm>
              <a:off x="5691716" y="3130732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105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E5FBA8C-85FD-4B8E-827D-27E898A91293}"/>
                </a:ext>
              </a:extLst>
            </p:cNvPr>
            <p:cNvSpPr/>
            <p:nvPr/>
          </p:nvSpPr>
          <p:spPr>
            <a:xfrm>
              <a:off x="6051716" y="3130732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122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5364781-07EE-46F7-9F7E-E00DBDE3810E}"/>
                </a:ext>
              </a:extLst>
            </p:cNvPr>
            <p:cNvSpPr/>
            <p:nvPr/>
          </p:nvSpPr>
          <p:spPr>
            <a:xfrm>
              <a:off x="5331716" y="2050732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B6FB004-FB6C-497F-8073-17956570988A}"/>
                </a:ext>
              </a:extLst>
            </p:cNvPr>
            <p:cNvSpPr/>
            <p:nvPr/>
          </p:nvSpPr>
          <p:spPr>
            <a:xfrm>
              <a:off x="5331716" y="2410732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A98E21F2-46CD-44AF-A686-A0472E36BBB5}"/>
                </a:ext>
              </a:extLst>
            </p:cNvPr>
            <p:cNvSpPr/>
            <p:nvPr/>
          </p:nvSpPr>
          <p:spPr>
            <a:xfrm>
              <a:off x="5331716" y="2770732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46AC566-4BCE-4604-9823-5EFBB78A8E84}"/>
                </a:ext>
              </a:extLst>
            </p:cNvPr>
            <p:cNvSpPr/>
            <p:nvPr/>
          </p:nvSpPr>
          <p:spPr>
            <a:xfrm>
              <a:off x="6051716" y="2410732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01C928F-CB29-4CDA-9A68-03818B15533D}"/>
                </a:ext>
              </a:extLst>
            </p:cNvPr>
            <p:cNvSpPr/>
            <p:nvPr/>
          </p:nvSpPr>
          <p:spPr>
            <a:xfrm>
              <a:off x="6051716" y="2770732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7019624-037E-4E79-ADB0-45C4D8E8E1FB}"/>
                </a:ext>
              </a:extLst>
            </p:cNvPr>
            <p:cNvSpPr/>
            <p:nvPr/>
          </p:nvSpPr>
          <p:spPr>
            <a:xfrm>
              <a:off x="6051716" y="3490732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177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8AF7931-C9B1-4A11-9A5D-8CE50A153B2C}"/>
                </a:ext>
              </a:extLst>
            </p:cNvPr>
            <p:cNvSpPr/>
            <p:nvPr/>
          </p:nvSpPr>
          <p:spPr>
            <a:xfrm>
              <a:off x="6411716" y="3130732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84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3FBCCDB-97F7-45EB-A8A0-939AEBBF36F9}"/>
                </a:ext>
              </a:extLst>
            </p:cNvPr>
            <p:cNvSpPr/>
            <p:nvPr/>
          </p:nvSpPr>
          <p:spPr>
            <a:xfrm>
              <a:off x="6771716" y="3130732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162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3626488-6021-461D-82A3-044EF28FB59C}"/>
                </a:ext>
              </a:extLst>
            </p:cNvPr>
            <p:cNvSpPr/>
            <p:nvPr/>
          </p:nvSpPr>
          <p:spPr>
            <a:xfrm>
              <a:off x="6411716" y="3490732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204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BC09923-8648-43D6-B85F-FF7EA023EE2B}"/>
                </a:ext>
              </a:extLst>
            </p:cNvPr>
            <p:cNvSpPr/>
            <p:nvPr/>
          </p:nvSpPr>
          <p:spPr>
            <a:xfrm>
              <a:off x="6771716" y="3490732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214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1A78957-DFFF-4B34-A9B5-1A0E34FD1E13}"/>
                </a:ext>
              </a:extLst>
            </p:cNvPr>
            <p:cNvSpPr/>
            <p:nvPr/>
          </p:nvSpPr>
          <p:spPr>
            <a:xfrm>
              <a:off x="6411716" y="2770732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65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3E9E787-0578-44F1-B293-C8834512A872}"/>
                </a:ext>
              </a:extLst>
            </p:cNvPr>
            <p:cNvSpPr/>
            <p:nvPr/>
          </p:nvSpPr>
          <p:spPr>
            <a:xfrm>
              <a:off x="6771716" y="2770732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124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FC8D746-9EE7-4873-B2FA-DFFF7E6C8CAD}"/>
              </a:ext>
            </a:extLst>
          </p:cNvPr>
          <p:cNvGrpSpPr/>
          <p:nvPr/>
        </p:nvGrpSpPr>
        <p:grpSpPr>
          <a:xfrm>
            <a:off x="8552833" y="2121655"/>
            <a:ext cx="1609800" cy="1620000"/>
            <a:chOff x="8552833" y="2121655"/>
            <a:chExt cx="1609800" cy="1620000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980E016-E769-40F6-BB74-9D8B93F66A51}"/>
                </a:ext>
              </a:extLst>
            </p:cNvPr>
            <p:cNvSpPr/>
            <p:nvPr/>
          </p:nvSpPr>
          <p:spPr>
            <a:xfrm>
              <a:off x="8552833" y="212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10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4CEA766-D5F7-4F86-86DB-0A409A0DB430}"/>
                </a:ext>
              </a:extLst>
            </p:cNvPr>
            <p:cNvSpPr/>
            <p:nvPr/>
          </p:nvSpPr>
          <p:spPr>
            <a:xfrm>
              <a:off x="9087733" y="212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30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5B840FA9-072E-4172-B2DF-29760C76B33E}"/>
                </a:ext>
              </a:extLst>
            </p:cNvPr>
            <p:cNvSpPr/>
            <p:nvPr/>
          </p:nvSpPr>
          <p:spPr>
            <a:xfrm>
              <a:off x="9622633" y="212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83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69E335C-2CA3-4962-BE46-31AC9CD68DA0}"/>
                </a:ext>
              </a:extLst>
            </p:cNvPr>
            <p:cNvSpPr/>
            <p:nvPr/>
          </p:nvSpPr>
          <p:spPr>
            <a:xfrm>
              <a:off x="8552833" y="266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13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56C0C6B-767B-441C-B40A-670A3067E359}"/>
                </a:ext>
              </a:extLst>
            </p:cNvPr>
            <p:cNvSpPr/>
            <p:nvPr/>
          </p:nvSpPr>
          <p:spPr>
            <a:xfrm>
              <a:off x="9087733" y="266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48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BCEA719-58B4-4F72-8848-FB13C60A8233}"/>
                </a:ext>
              </a:extLst>
            </p:cNvPr>
            <p:cNvSpPr/>
            <p:nvPr/>
          </p:nvSpPr>
          <p:spPr>
            <a:xfrm>
              <a:off x="9622633" y="266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</a:rPr>
                <a:t>122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2A7C8B95-BC15-4C90-87E1-1F4CF20B230A}"/>
                </a:ext>
              </a:extLst>
            </p:cNvPr>
            <p:cNvSpPr/>
            <p:nvPr/>
          </p:nvSpPr>
          <p:spPr>
            <a:xfrm>
              <a:off x="8552833" y="320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-13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5901D69-ED95-40BC-BBA8-26D767B99964}"/>
                </a:ext>
              </a:extLst>
            </p:cNvPr>
            <p:cNvSpPr/>
            <p:nvPr/>
          </p:nvSpPr>
          <p:spPr>
            <a:xfrm>
              <a:off x="9087733" y="320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-1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ED0E0C9-2937-4B4D-99C0-17E701F21290}"/>
                </a:ext>
              </a:extLst>
            </p:cNvPr>
            <p:cNvSpPr/>
            <p:nvPr/>
          </p:nvSpPr>
          <p:spPr>
            <a:xfrm>
              <a:off x="9622633" y="320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63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159844C-11BD-42A7-9CE8-9A03B386E1B0}"/>
              </a:ext>
            </a:extLst>
          </p:cNvPr>
          <p:cNvSpPr txBox="1"/>
          <p:nvPr/>
        </p:nvSpPr>
        <p:spPr>
          <a:xfrm>
            <a:off x="2290600" y="1742955"/>
            <a:ext cx="1617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Filter (</a:t>
            </a:r>
            <a:r>
              <a:rPr lang="en-US" altLang="ko-KR" sz="1400" dirty="0" err="1"/>
              <a:t>Kernal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23D835-89C5-4AEA-BE6C-521521C8746F}"/>
              </a:ext>
            </a:extLst>
          </p:cNvPr>
          <p:cNvSpPr txBox="1"/>
          <p:nvPr/>
        </p:nvSpPr>
        <p:spPr>
          <a:xfrm>
            <a:off x="5423149" y="1690732"/>
            <a:ext cx="1617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Image</a:t>
            </a:r>
            <a:r>
              <a:rPr lang="ko-KR" altLang="en-US" sz="1400" dirty="0"/>
              <a:t> </a:t>
            </a:r>
            <a:r>
              <a:rPr lang="en-US" altLang="ko-KR" sz="1400" dirty="0"/>
              <a:t>(Pixel</a:t>
            </a:r>
            <a:r>
              <a:rPr lang="ko-KR" altLang="en-US" sz="1400" dirty="0"/>
              <a:t> 값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ED7649C-D2A4-4749-A45C-A056BB7764FB}"/>
              </a:ext>
            </a:extLst>
          </p:cNvPr>
          <p:cNvSpPr txBox="1"/>
          <p:nvPr/>
        </p:nvSpPr>
        <p:spPr>
          <a:xfrm>
            <a:off x="5419165" y="3902955"/>
            <a:ext cx="1617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5 x 5</a:t>
            </a:r>
            <a:endParaRPr lang="ko-KR" altLang="en-US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2A7B09A-7FE6-45F2-944C-DEF515FF171A}"/>
              </a:ext>
            </a:extLst>
          </p:cNvPr>
          <p:cNvSpPr txBox="1"/>
          <p:nvPr/>
        </p:nvSpPr>
        <p:spPr>
          <a:xfrm>
            <a:off x="8545499" y="3789798"/>
            <a:ext cx="1617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3 x 3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98EFBC-0EE4-4907-9AF3-B563141E91C3}"/>
              </a:ext>
            </a:extLst>
          </p:cNvPr>
          <p:cNvSpPr txBox="1"/>
          <p:nvPr/>
        </p:nvSpPr>
        <p:spPr>
          <a:xfrm>
            <a:off x="4583290" y="5167268"/>
            <a:ext cx="3288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일반적인 </a:t>
            </a:r>
            <a:r>
              <a:rPr lang="en-US" altLang="ko-KR" sz="1400" dirty="0"/>
              <a:t>Convolution </a:t>
            </a:r>
            <a:r>
              <a:rPr lang="ko-KR" altLang="en-US" sz="1400" dirty="0"/>
              <a:t>연산은 </a:t>
            </a:r>
            <a:endParaRPr lang="en-US" altLang="ko-KR" sz="1400" dirty="0"/>
          </a:p>
          <a:p>
            <a:pPr algn="ctr"/>
            <a:r>
              <a:rPr lang="ko-KR" altLang="en-US" sz="1400" dirty="0"/>
              <a:t>이미지 크기가 줄어든다는 특징이 있음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D10160E-FC9C-44A3-8569-BA83807D4B78}"/>
              </a:ext>
            </a:extLst>
          </p:cNvPr>
          <p:cNvSpPr txBox="1"/>
          <p:nvPr/>
        </p:nvSpPr>
        <p:spPr>
          <a:xfrm>
            <a:off x="2300799" y="3789798"/>
            <a:ext cx="1617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3 x 3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27101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7A6342F-6D42-4F9A-9DC6-57149BD38B57}"/>
              </a:ext>
            </a:extLst>
          </p:cNvPr>
          <p:cNvSpPr/>
          <p:nvPr/>
        </p:nvSpPr>
        <p:spPr>
          <a:xfrm>
            <a:off x="0" y="0"/>
            <a:ext cx="1811867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879493DA-B25F-4E82-825B-EB934C7CFE0A}"/>
              </a:ext>
            </a:extLst>
          </p:cNvPr>
          <p:cNvSpPr/>
          <p:nvPr/>
        </p:nvSpPr>
        <p:spPr>
          <a:xfrm>
            <a:off x="0" y="0"/>
            <a:ext cx="5486400" cy="685800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77B6F6-06DB-4C0B-883F-A2385226B3C2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CNN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EF4DD9B-57B0-480E-A026-60E6ABCDF81E}"/>
              </a:ext>
            </a:extLst>
          </p:cNvPr>
          <p:cNvSpPr txBox="1"/>
          <p:nvPr/>
        </p:nvSpPr>
        <p:spPr>
          <a:xfrm>
            <a:off x="8552833" y="1742955"/>
            <a:ext cx="1617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Output</a:t>
            </a:r>
            <a:endParaRPr lang="ko-KR" altLang="en-US" sz="14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9113C48-92D4-4BA7-91F8-8E8F0366DD5D}"/>
              </a:ext>
            </a:extLst>
          </p:cNvPr>
          <p:cNvGrpSpPr/>
          <p:nvPr/>
        </p:nvGrpSpPr>
        <p:grpSpPr>
          <a:xfrm>
            <a:off x="2290600" y="2121655"/>
            <a:ext cx="1620000" cy="1620000"/>
            <a:chOff x="2290600" y="2121655"/>
            <a:chExt cx="1620000" cy="1620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D5DBD97-A0BE-4C19-AA45-5F69CC4B2F4A}"/>
                </a:ext>
              </a:extLst>
            </p:cNvPr>
            <p:cNvSpPr/>
            <p:nvPr/>
          </p:nvSpPr>
          <p:spPr>
            <a:xfrm>
              <a:off x="2290600" y="212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-1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CC94961-2D9C-4EAA-9542-722002786E2B}"/>
                </a:ext>
              </a:extLst>
            </p:cNvPr>
            <p:cNvSpPr/>
            <p:nvPr/>
          </p:nvSpPr>
          <p:spPr>
            <a:xfrm>
              <a:off x="2830600" y="212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0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51B1F8C-E716-4636-9511-5D12DA38F605}"/>
                </a:ext>
              </a:extLst>
            </p:cNvPr>
            <p:cNvSpPr/>
            <p:nvPr/>
          </p:nvSpPr>
          <p:spPr>
            <a:xfrm>
              <a:off x="3370600" y="212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3F0F4F3-18D9-4464-831F-E83B7AA30AF0}"/>
                </a:ext>
              </a:extLst>
            </p:cNvPr>
            <p:cNvSpPr/>
            <p:nvPr/>
          </p:nvSpPr>
          <p:spPr>
            <a:xfrm>
              <a:off x="2290600" y="266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-1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B9A5C9-D1E6-41FA-A710-87EF2A242EC9}"/>
                </a:ext>
              </a:extLst>
            </p:cNvPr>
            <p:cNvSpPr/>
            <p:nvPr/>
          </p:nvSpPr>
          <p:spPr>
            <a:xfrm>
              <a:off x="2830600" y="266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0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F9DAF22-1EAA-4CA8-B919-86A9A9EE41C1}"/>
                </a:ext>
              </a:extLst>
            </p:cNvPr>
            <p:cNvSpPr/>
            <p:nvPr/>
          </p:nvSpPr>
          <p:spPr>
            <a:xfrm>
              <a:off x="3370600" y="266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BCB43C1-A3FE-491F-A9AA-4D1A4C7389C0}"/>
                </a:ext>
              </a:extLst>
            </p:cNvPr>
            <p:cNvSpPr/>
            <p:nvPr/>
          </p:nvSpPr>
          <p:spPr>
            <a:xfrm>
              <a:off x="2290600" y="320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-1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36EEEFC-AD87-49D4-8844-0BF540DB49A1}"/>
                </a:ext>
              </a:extLst>
            </p:cNvPr>
            <p:cNvSpPr/>
            <p:nvPr/>
          </p:nvSpPr>
          <p:spPr>
            <a:xfrm>
              <a:off x="2830600" y="320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0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7A0C72E-B275-4A8C-8663-82B6DA2151F7}"/>
                </a:ext>
              </a:extLst>
            </p:cNvPr>
            <p:cNvSpPr/>
            <p:nvPr/>
          </p:nvSpPr>
          <p:spPr>
            <a:xfrm>
              <a:off x="3370600" y="320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995A3092-52B2-4AC7-841A-E37B1FC07D00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Convolution (</a:t>
            </a:r>
            <a:r>
              <a:rPr lang="ko-KR" altLang="en-US" sz="2000" b="1" dirty="0" err="1"/>
              <a:t>합성곱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9DAC4F3-2AD5-4E05-B902-5F62D4987B8D}"/>
              </a:ext>
            </a:extLst>
          </p:cNvPr>
          <p:cNvGrpSpPr/>
          <p:nvPr/>
        </p:nvGrpSpPr>
        <p:grpSpPr>
          <a:xfrm>
            <a:off x="8552833" y="2121655"/>
            <a:ext cx="1609800" cy="1620000"/>
            <a:chOff x="8552833" y="2121655"/>
            <a:chExt cx="1609800" cy="1620000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980E016-E769-40F6-BB74-9D8B93F66A51}"/>
                </a:ext>
              </a:extLst>
            </p:cNvPr>
            <p:cNvSpPr/>
            <p:nvPr/>
          </p:nvSpPr>
          <p:spPr>
            <a:xfrm>
              <a:off x="8552833" y="212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10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4CEA766-D5F7-4F86-86DB-0A409A0DB430}"/>
                </a:ext>
              </a:extLst>
            </p:cNvPr>
            <p:cNvSpPr/>
            <p:nvPr/>
          </p:nvSpPr>
          <p:spPr>
            <a:xfrm>
              <a:off x="9087733" y="212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30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5B840FA9-072E-4172-B2DF-29760C76B33E}"/>
                </a:ext>
              </a:extLst>
            </p:cNvPr>
            <p:cNvSpPr/>
            <p:nvPr/>
          </p:nvSpPr>
          <p:spPr>
            <a:xfrm>
              <a:off x="9622633" y="212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83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69E335C-2CA3-4962-BE46-31AC9CD68DA0}"/>
                </a:ext>
              </a:extLst>
            </p:cNvPr>
            <p:cNvSpPr/>
            <p:nvPr/>
          </p:nvSpPr>
          <p:spPr>
            <a:xfrm>
              <a:off x="8552833" y="266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13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56C0C6B-767B-441C-B40A-670A3067E359}"/>
                </a:ext>
              </a:extLst>
            </p:cNvPr>
            <p:cNvSpPr/>
            <p:nvPr/>
          </p:nvSpPr>
          <p:spPr>
            <a:xfrm>
              <a:off x="9087733" y="266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48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BCEA719-58B4-4F72-8848-FB13C60A8233}"/>
                </a:ext>
              </a:extLst>
            </p:cNvPr>
            <p:cNvSpPr/>
            <p:nvPr/>
          </p:nvSpPr>
          <p:spPr>
            <a:xfrm>
              <a:off x="9622633" y="266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</a:rPr>
                <a:t>122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2A7C8B95-BC15-4C90-87E1-1F4CF20B230A}"/>
                </a:ext>
              </a:extLst>
            </p:cNvPr>
            <p:cNvSpPr/>
            <p:nvPr/>
          </p:nvSpPr>
          <p:spPr>
            <a:xfrm>
              <a:off x="8552833" y="320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-13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5901D69-ED95-40BC-BBA8-26D767B99964}"/>
                </a:ext>
              </a:extLst>
            </p:cNvPr>
            <p:cNvSpPr/>
            <p:nvPr/>
          </p:nvSpPr>
          <p:spPr>
            <a:xfrm>
              <a:off x="9087733" y="320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-1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ED0E0C9-2937-4B4D-99C0-17E701F21290}"/>
                </a:ext>
              </a:extLst>
            </p:cNvPr>
            <p:cNvSpPr/>
            <p:nvPr/>
          </p:nvSpPr>
          <p:spPr>
            <a:xfrm>
              <a:off x="9622633" y="320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63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6159844C-11BD-42A7-9CE8-9A03B386E1B0}"/>
              </a:ext>
            </a:extLst>
          </p:cNvPr>
          <p:cNvSpPr txBox="1"/>
          <p:nvPr/>
        </p:nvSpPr>
        <p:spPr>
          <a:xfrm>
            <a:off x="2290600" y="1742955"/>
            <a:ext cx="1617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Filter (</a:t>
            </a:r>
            <a:r>
              <a:rPr lang="en-US" altLang="ko-KR" sz="1400" dirty="0" err="1"/>
              <a:t>Kernal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23D835-89C5-4AEA-BE6C-521521C8746F}"/>
              </a:ext>
            </a:extLst>
          </p:cNvPr>
          <p:cNvSpPr txBox="1"/>
          <p:nvPr/>
        </p:nvSpPr>
        <p:spPr>
          <a:xfrm>
            <a:off x="5423149" y="1690732"/>
            <a:ext cx="1617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Image</a:t>
            </a:r>
            <a:r>
              <a:rPr lang="ko-KR" altLang="en-US" sz="1400" dirty="0"/>
              <a:t> </a:t>
            </a:r>
            <a:r>
              <a:rPr lang="en-US" altLang="ko-KR" sz="1400" dirty="0"/>
              <a:t>(Pixel</a:t>
            </a:r>
            <a:r>
              <a:rPr lang="ko-KR" altLang="en-US" sz="1400" dirty="0"/>
              <a:t> 값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ED7649C-D2A4-4749-A45C-A056BB7764FB}"/>
              </a:ext>
            </a:extLst>
          </p:cNvPr>
          <p:cNvSpPr txBox="1"/>
          <p:nvPr/>
        </p:nvSpPr>
        <p:spPr>
          <a:xfrm>
            <a:off x="5419165" y="3902955"/>
            <a:ext cx="1617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5 x 5</a:t>
            </a:r>
            <a:endParaRPr lang="ko-KR" altLang="en-US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2A7B09A-7FE6-45F2-944C-DEF515FF171A}"/>
              </a:ext>
            </a:extLst>
          </p:cNvPr>
          <p:cNvSpPr txBox="1"/>
          <p:nvPr/>
        </p:nvSpPr>
        <p:spPr>
          <a:xfrm>
            <a:off x="8545499" y="3789798"/>
            <a:ext cx="1617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3 x 3</a:t>
            </a:r>
            <a:endParaRPr lang="ko-KR" alt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D10160E-FC9C-44A3-8569-BA83807D4B78}"/>
              </a:ext>
            </a:extLst>
          </p:cNvPr>
          <p:cNvSpPr txBox="1"/>
          <p:nvPr/>
        </p:nvSpPr>
        <p:spPr>
          <a:xfrm>
            <a:off x="2300799" y="3789798"/>
            <a:ext cx="1617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3 x 3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14FB65-10F7-4065-B76D-E57F662EE126}"/>
                  </a:ext>
                </a:extLst>
              </p:cNvPr>
              <p:cNvSpPr txBox="1"/>
              <p:nvPr/>
            </p:nvSpPr>
            <p:spPr>
              <a:xfrm>
                <a:off x="4547016" y="4562503"/>
                <a:ext cx="3288884" cy="844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/>
                  <a:t>필터 크기</a:t>
                </a:r>
                <a:r>
                  <a:rPr lang="en-US" altLang="ko-KR" sz="1400" dirty="0"/>
                  <a:t>: k x k</a:t>
                </a:r>
              </a:p>
              <a:p>
                <a:pPr algn="ctr"/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상하좌우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ko-KR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픽셀</a:t>
                </a:r>
                <a:r>
                  <a:rPr lang="ko-KR" altLang="en-US" sz="1400" dirty="0"/>
                  <a:t>만큼 줄어듦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14FB65-10F7-4065-B76D-E57F662EE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016" y="4562503"/>
                <a:ext cx="3288884" cy="844077"/>
              </a:xfrm>
              <a:prstGeom prst="rect">
                <a:avLst/>
              </a:prstGeom>
              <a:blipFill>
                <a:blip r:embed="rId2"/>
                <a:stretch>
                  <a:fillRect t="-7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C209EE-4946-4EB1-A816-CE7FC1F72665}"/>
                  </a:ext>
                </a:extLst>
              </p:cNvPr>
              <p:cNvSpPr txBox="1"/>
              <p:nvPr/>
            </p:nvSpPr>
            <p:spPr>
              <a:xfrm>
                <a:off x="5285116" y="5449026"/>
                <a:ext cx="1846600" cy="452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k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= 1.5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C209EE-4946-4EB1-A816-CE7FC1F72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116" y="5449026"/>
                <a:ext cx="1846600" cy="452240"/>
              </a:xfrm>
              <a:prstGeom prst="rect">
                <a:avLst/>
              </a:prstGeom>
              <a:blipFill>
                <a:blip r:embed="rId3"/>
                <a:stretch>
                  <a:fillRect b="-40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E3EACC4-012C-4E13-BDC8-BAC191136F32}"/>
              </a:ext>
            </a:extLst>
          </p:cNvPr>
          <p:cNvSpPr txBox="1"/>
          <p:nvPr/>
        </p:nvSpPr>
        <p:spPr>
          <a:xfrm>
            <a:off x="4174565" y="6336391"/>
            <a:ext cx="410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이를 해결하려면 어떻게 할 수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7BEFC39-44FA-4191-A05C-D1A131365DD9}"/>
              </a:ext>
            </a:extLst>
          </p:cNvPr>
          <p:cNvGrpSpPr/>
          <p:nvPr/>
        </p:nvGrpSpPr>
        <p:grpSpPr>
          <a:xfrm>
            <a:off x="5331716" y="2050732"/>
            <a:ext cx="1800000" cy="1800000"/>
            <a:chOff x="5331716" y="2050732"/>
            <a:chExt cx="1800000" cy="1800000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45FBC92-7FBB-4B75-BA97-9901753B8022}"/>
                </a:ext>
              </a:extLst>
            </p:cNvPr>
            <p:cNvSpPr/>
            <p:nvPr/>
          </p:nvSpPr>
          <p:spPr>
            <a:xfrm>
              <a:off x="5331716" y="3490732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157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2FF7DB97-1350-4EBA-8AFC-C4996F132FE2}"/>
                </a:ext>
              </a:extLst>
            </p:cNvPr>
            <p:cNvSpPr/>
            <p:nvPr/>
          </p:nvSpPr>
          <p:spPr>
            <a:xfrm>
              <a:off x="5691716" y="3490732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146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DE091BD-9FC4-4307-8BAA-B2758C877185}"/>
                </a:ext>
              </a:extLst>
            </p:cNvPr>
            <p:cNvSpPr/>
            <p:nvPr/>
          </p:nvSpPr>
          <p:spPr>
            <a:xfrm>
              <a:off x="5691716" y="2050732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8049E53D-70D4-4E67-95B3-DEC5E8CAED45}"/>
                </a:ext>
              </a:extLst>
            </p:cNvPr>
            <p:cNvSpPr/>
            <p:nvPr/>
          </p:nvSpPr>
          <p:spPr>
            <a:xfrm>
              <a:off x="6051716" y="2050732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209E566-0309-4CE0-B876-E1868367CD69}"/>
                </a:ext>
              </a:extLst>
            </p:cNvPr>
            <p:cNvSpPr/>
            <p:nvPr/>
          </p:nvSpPr>
          <p:spPr>
            <a:xfrm>
              <a:off x="5691716" y="2410732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AA3972F6-8609-4AA4-83C7-DB2DCFC4F292}"/>
                </a:ext>
              </a:extLst>
            </p:cNvPr>
            <p:cNvSpPr/>
            <p:nvPr/>
          </p:nvSpPr>
          <p:spPr>
            <a:xfrm>
              <a:off x="5691716" y="2770732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ECF1AFC-4DB9-4F9A-BFA9-91C3CF2C965B}"/>
                </a:ext>
              </a:extLst>
            </p:cNvPr>
            <p:cNvSpPr/>
            <p:nvPr/>
          </p:nvSpPr>
          <p:spPr>
            <a:xfrm>
              <a:off x="6411716" y="2050732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72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EB14F81-B47F-4293-AA32-9772AE3AD229}"/>
                </a:ext>
              </a:extLst>
            </p:cNvPr>
            <p:cNvSpPr/>
            <p:nvPr/>
          </p:nvSpPr>
          <p:spPr>
            <a:xfrm>
              <a:off x="6411716" y="2410732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82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5BA2152A-E007-4504-93D8-52D7DDA72A16}"/>
                </a:ext>
              </a:extLst>
            </p:cNvPr>
            <p:cNvSpPr/>
            <p:nvPr/>
          </p:nvSpPr>
          <p:spPr>
            <a:xfrm>
              <a:off x="6771716" y="2050732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96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25CBDA2-125F-4125-875B-92415ED727DE}"/>
                </a:ext>
              </a:extLst>
            </p:cNvPr>
            <p:cNvSpPr/>
            <p:nvPr/>
          </p:nvSpPr>
          <p:spPr>
            <a:xfrm>
              <a:off x="6771716" y="2410732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134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7823A48-A274-41A8-860D-B015FB7C908A}"/>
                </a:ext>
              </a:extLst>
            </p:cNvPr>
            <p:cNvSpPr/>
            <p:nvPr/>
          </p:nvSpPr>
          <p:spPr>
            <a:xfrm>
              <a:off x="5331716" y="3130732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98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E2A67C74-96A2-4BAD-94F7-94DB4A232820}"/>
                </a:ext>
              </a:extLst>
            </p:cNvPr>
            <p:cNvSpPr/>
            <p:nvPr/>
          </p:nvSpPr>
          <p:spPr>
            <a:xfrm>
              <a:off x="5691716" y="3130732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105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1899AB5-607E-4108-A2B6-72ADA54CCF26}"/>
                </a:ext>
              </a:extLst>
            </p:cNvPr>
            <p:cNvSpPr/>
            <p:nvPr/>
          </p:nvSpPr>
          <p:spPr>
            <a:xfrm>
              <a:off x="6051716" y="3130732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122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9A16E3C-9229-446C-8920-A5EE1670A300}"/>
                </a:ext>
              </a:extLst>
            </p:cNvPr>
            <p:cNvSpPr/>
            <p:nvPr/>
          </p:nvSpPr>
          <p:spPr>
            <a:xfrm>
              <a:off x="5331716" y="2050732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1841F51D-BD3A-4D9C-93E9-64A6D72619AE}"/>
                </a:ext>
              </a:extLst>
            </p:cNvPr>
            <p:cNvSpPr/>
            <p:nvPr/>
          </p:nvSpPr>
          <p:spPr>
            <a:xfrm>
              <a:off x="5331716" y="2410732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159E6C02-4622-48E9-A927-0B306EC72ADA}"/>
                </a:ext>
              </a:extLst>
            </p:cNvPr>
            <p:cNvSpPr/>
            <p:nvPr/>
          </p:nvSpPr>
          <p:spPr>
            <a:xfrm>
              <a:off x="5331716" y="2770732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B9B3883-41F9-4184-9B88-BD997E71886D}"/>
                </a:ext>
              </a:extLst>
            </p:cNvPr>
            <p:cNvSpPr/>
            <p:nvPr/>
          </p:nvSpPr>
          <p:spPr>
            <a:xfrm>
              <a:off x="6051716" y="2410732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5016AEDC-0111-4746-84C3-2601F49A0D7A}"/>
                </a:ext>
              </a:extLst>
            </p:cNvPr>
            <p:cNvSpPr/>
            <p:nvPr/>
          </p:nvSpPr>
          <p:spPr>
            <a:xfrm>
              <a:off x="6051716" y="2770732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A25C65BF-6042-49BE-8E0E-CC9968668430}"/>
                </a:ext>
              </a:extLst>
            </p:cNvPr>
            <p:cNvSpPr/>
            <p:nvPr/>
          </p:nvSpPr>
          <p:spPr>
            <a:xfrm>
              <a:off x="6051716" y="3490732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177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236A135-4E8E-4D24-8B74-8F9DB82E802D}"/>
                </a:ext>
              </a:extLst>
            </p:cNvPr>
            <p:cNvSpPr/>
            <p:nvPr/>
          </p:nvSpPr>
          <p:spPr>
            <a:xfrm>
              <a:off x="6411716" y="3130732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84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41FD010D-FDAB-443C-A29E-CEEE418C8BC0}"/>
                </a:ext>
              </a:extLst>
            </p:cNvPr>
            <p:cNvSpPr/>
            <p:nvPr/>
          </p:nvSpPr>
          <p:spPr>
            <a:xfrm>
              <a:off x="6771716" y="3130732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162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64E070D6-B791-430E-8192-4FD4BD3F5218}"/>
                </a:ext>
              </a:extLst>
            </p:cNvPr>
            <p:cNvSpPr/>
            <p:nvPr/>
          </p:nvSpPr>
          <p:spPr>
            <a:xfrm>
              <a:off x="6411716" y="3490732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204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F308696-6C6F-4D44-9ECA-B090D3295581}"/>
                </a:ext>
              </a:extLst>
            </p:cNvPr>
            <p:cNvSpPr/>
            <p:nvPr/>
          </p:nvSpPr>
          <p:spPr>
            <a:xfrm>
              <a:off x="6771716" y="3490732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214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1883CA1-7D07-4A7A-B8E5-76D3676AD8CC}"/>
                </a:ext>
              </a:extLst>
            </p:cNvPr>
            <p:cNvSpPr/>
            <p:nvPr/>
          </p:nvSpPr>
          <p:spPr>
            <a:xfrm>
              <a:off x="6411716" y="2770732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65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A51C409-0A63-40B3-AB8B-66507B8A75EA}"/>
                </a:ext>
              </a:extLst>
            </p:cNvPr>
            <p:cNvSpPr/>
            <p:nvPr/>
          </p:nvSpPr>
          <p:spPr>
            <a:xfrm>
              <a:off x="6771716" y="2770732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124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2438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7A6342F-6D42-4F9A-9DC6-57149BD38B57}"/>
              </a:ext>
            </a:extLst>
          </p:cNvPr>
          <p:cNvSpPr/>
          <p:nvPr/>
        </p:nvSpPr>
        <p:spPr>
          <a:xfrm>
            <a:off x="0" y="0"/>
            <a:ext cx="1811867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879493DA-B25F-4E82-825B-EB934C7CFE0A}"/>
              </a:ext>
            </a:extLst>
          </p:cNvPr>
          <p:cNvSpPr/>
          <p:nvPr/>
        </p:nvSpPr>
        <p:spPr>
          <a:xfrm>
            <a:off x="0" y="0"/>
            <a:ext cx="5486400" cy="685800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77B6F6-06DB-4C0B-883F-A2385226B3C2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CNN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42040B-86BC-4612-B495-4791CBB6D4BD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Convolution (</a:t>
            </a:r>
            <a:r>
              <a:rPr lang="ko-KR" altLang="en-US" sz="2000" b="1" dirty="0" err="1"/>
              <a:t>합성곱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3355E6A-A856-4902-B3BE-228867882BA7}"/>
              </a:ext>
            </a:extLst>
          </p:cNvPr>
          <p:cNvCxnSpPr>
            <a:cxnSpLocks/>
          </p:cNvCxnSpPr>
          <p:nvPr/>
        </p:nvCxnSpPr>
        <p:spPr>
          <a:xfrm>
            <a:off x="3905500" y="2121656"/>
            <a:ext cx="1739568" cy="148692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1EB1FEF-3582-4A07-8CF0-58D72080B0A7}"/>
              </a:ext>
            </a:extLst>
          </p:cNvPr>
          <p:cNvCxnSpPr>
            <a:cxnSpLocks/>
          </p:cNvCxnSpPr>
          <p:nvPr/>
        </p:nvCxnSpPr>
        <p:spPr>
          <a:xfrm>
            <a:off x="3907734" y="3741656"/>
            <a:ext cx="1737334" cy="94269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31EFB8E-AFB1-4B4B-AA2F-95112F2804E4}"/>
              </a:ext>
            </a:extLst>
          </p:cNvPr>
          <p:cNvCxnSpPr>
            <a:cxnSpLocks/>
          </p:cNvCxnSpPr>
          <p:nvPr/>
        </p:nvCxnSpPr>
        <p:spPr>
          <a:xfrm>
            <a:off x="2290600" y="2121656"/>
            <a:ext cx="2262493" cy="148481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3A81D2-5EE8-4F0A-BB71-937C728E74EE}"/>
              </a:ext>
            </a:extLst>
          </p:cNvPr>
          <p:cNvCxnSpPr>
            <a:cxnSpLocks/>
          </p:cNvCxnSpPr>
          <p:nvPr/>
        </p:nvCxnSpPr>
        <p:spPr>
          <a:xfrm>
            <a:off x="2290602" y="3741656"/>
            <a:ext cx="2274466" cy="94269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C0588AD2-CD3C-4AEA-A161-21314181A00D}"/>
              </a:ext>
            </a:extLst>
          </p:cNvPr>
          <p:cNvGrpSpPr/>
          <p:nvPr/>
        </p:nvGrpSpPr>
        <p:grpSpPr>
          <a:xfrm>
            <a:off x="2290600" y="2121655"/>
            <a:ext cx="1620000" cy="1620000"/>
            <a:chOff x="2290600" y="2121655"/>
            <a:chExt cx="1620000" cy="1620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D5DBD97-A0BE-4C19-AA45-5F69CC4B2F4A}"/>
                </a:ext>
              </a:extLst>
            </p:cNvPr>
            <p:cNvSpPr/>
            <p:nvPr/>
          </p:nvSpPr>
          <p:spPr>
            <a:xfrm>
              <a:off x="2290600" y="212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-1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CC94961-2D9C-4EAA-9542-722002786E2B}"/>
                </a:ext>
              </a:extLst>
            </p:cNvPr>
            <p:cNvSpPr/>
            <p:nvPr/>
          </p:nvSpPr>
          <p:spPr>
            <a:xfrm>
              <a:off x="2830600" y="212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0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51B1F8C-E716-4636-9511-5D12DA38F605}"/>
                </a:ext>
              </a:extLst>
            </p:cNvPr>
            <p:cNvSpPr/>
            <p:nvPr/>
          </p:nvSpPr>
          <p:spPr>
            <a:xfrm>
              <a:off x="3370600" y="212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3F0F4F3-18D9-4464-831F-E83B7AA30AF0}"/>
                </a:ext>
              </a:extLst>
            </p:cNvPr>
            <p:cNvSpPr/>
            <p:nvPr/>
          </p:nvSpPr>
          <p:spPr>
            <a:xfrm>
              <a:off x="2290600" y="266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-1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B9A5C9-D1E6-41FA-A710-87EF2A242EC9}"/>
                </a:ext>
              </a:extLst>
            </p:cNvPr>
            <p:cNvSpPr/>
            <p:nvPr/>
          </p:nvSpPr>
          <p:spPr>
            <a:xfrm>
              <a:off x="2830600" y="266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0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F9DAF22-1EAA-4CA8-B919-86A9A9EE41C1}"/>
                </a:ext>
              </a:extLst>
            </p:cNvPr>
            <p:cNvSpPr/>
            <p:nvPr/>
          </p:nvSpPr>
          <p:spPr>
            <a:xfrm>
              <a:off x="3370600" y="266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BCB43C1-A3FE-491F-A9AA-4D1A4C7389C0}"/>
                </a:ext>
              </a:extLst>
            </p:cNvPr>
            <p:cNvSpPr/>
            <p:nvPr/>
          </p:nvSpPr>
          <p:spPr>
            <a:xfrm>
              <a:off x="2290600" y="320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-1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36EEEFC-AD87-49D4-8844-0BF540DB49A1}"/>
                </a:ext>
              </a:extLst>
            </p:cNvPr>
            <p:cNvSpPr/>
            <p:nvPr/>
          </p:nvSpPr>
          <p:spPr>
            <a:xfrm>
              <a:off x="2830600" y="320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0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7A0C72E-B275-4A8C-8663-82B6DA2151F7}"/>
                </a:ext>
              </a:extLst>
            </p:cNvPr>
            <p:cNvSpPr/>
            <p:nvPr/>
          </p:nvSpPr>
          <p:spPr>
            <a:xfrm>
              <a:off x="3370600" y="320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B062B91D-2C4B-4619-B3C2-5CB334E447A3}"/>
              </a:ext>
            </a:extLst>
          </p:cNvPr>
          <p:cNvSpPr/>
          <p:nvPr/>
        </p:nvSpPr>
        <p:spPr>
          <a:xfrm>
            <a:off x="4605867" y="2556933"/>
            <a:ext cx="3412066" cy="1047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EF4DD9B-57B0-480E-A026-60E6ABCDF81E}"/>
              </a:ext>
            </a:extLst>
          </p:cNvPr>
          <p:cNvSpPr txBox="1"/>
          <p:nvPr/>
        </p:nvSpPr>
        <p:spPr>
          <a:xfrm>
            <a:off x="8552833" y="1742955"/>
            <a:ext cx="1617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Output</a:t>
            </a:r>
            <a:endParaRPr lang="ko-KR" altLang="en-US" sz="14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980E016-E769-40F6-BB74-9D8B93F66A51}"/>
              </a:ext>
            </a:extLst>
          </p:cNvPr>
          <p:cNvSpPr/>
          <p:nvPr/>
        </p:nvSpPr>
        <p:spPr>
          <a:xfrm>
            <a:off x="8552833" y="2121655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96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C2999ED-E670-40CE-9E96-09C20043A74A}"/>
              </a:ext>
            </a:extLst>
          </p:cNvPr>
          <p:cNvSpPr txBox="1"/>
          <p:nvPr/>
        </p:nvSpPr>
        <p:spPr>
          <a:xfrm>
            <a:off x="730100" y="5046466"/>
            <a:ext cx="28786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(-1)*0 + 0*0 + 1*0 +</a:t>
            </a:r>
          </a:p>
          <a:p>
            <a:r>
              <a:rPr lang="en-US" altLang="ko-KR" sz="1600" dirty="0"/>
              <a:t>(-1)*0 + 0*45 + 1*51 +</a:t>
            </a:r>
          </a:p>
          <a:p>
            <a:r>
              <a:rPr lang="en-US" altLang="ko-KR" sz="1600" dirty="0"/>
              <a:t>(-1)*0 + 0*49 + 1*58 </a:t>
            </a:r>
          </a:p>
          <a:p>
            <a:endParaRPr lang="en-US" altLang="ko-KR" sz="1600" dirty="0"/>
          </a:p>
          <a:p>
            <a:r>
              <a:rPr lang="en-US" altLang="ko-KR" sz="1600" dirty="0"/>
              <a:t>= </a:t>
            </a:r>
            <a:r>
              <a:rPr lang="en-US" altLang="ko-KR" sz="1600" dirty="0">
                <a:solidFill>
                  <a:srgbClr val="FF0000"/>
                </a:solidFill>
              </a:rPr>
              <a:t>96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40465A2-5DA2-4B79-A836-C152B3C840A8}"/>
                  </a:ext>
                </a:extLst>
              </p:cNvPr>
              <p:cNvSpPr txBox="1"/>
              <p:nvPr/>
            </p:nvSpPr>
            <p:spPr>
              <a:xfrm>
                <a:off x="7715199" y="5000065"/>
                <a:ext cx="3884134" cy="1274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solidFill>
                      <a:srgbClr val="0070C0"/>
                    </a:solidFill>
                  </a:rPr>
                  <a:t>Padding</a:t>
                </a:r>
                <a:r>
                  <a:rPr lang="ko-KR" altLang="en-US" sz="1400" dirty="0"/>
                  <a:t>을 넣어 해결할 수 있음</a:t>
                </a:r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ko-KR" altLang="en-US" sz="1400" dirty="0"/>
                  <a:t>보통은 </a:t>
                </a:r>
                <a:r>
                  <a:rPr lang="en-US" altLang="ko-KR" sz="1400" dirty="0"/>
                  <a:t>0 </a:t>
                </a:r>
                <a:r>
                  <a:rPr lang="ko-KR" altLang="en-US" sz="1400" dirty="0"/>
                  <a:t>을 넣는 </a:t>
                </a:r>
                <a:r>
                  <a:rPr lang="en-US" altLang="ko-KR" sz="1400" dirty="0">
                    <a:solidFill>
                      <a:srgbClr val="0070C0"/>
                    </a:solidFill>
                  </a:rPr>
                  <a:t>Zero Padding</a:t>
                </a:r>
                <a:r>
                  <a:rPr lang="ko-KR" altLang="en-US" sz="1400" dirty="0"/>
                  <a:t>을 사용</a:t>
                </a:r>
                <a:endParaRPr lang="en-US" altLang="ko-KR" sz="1400" dirty="0"/>
              </a:p>
              <a:p>
                <a:endParaRPr lang="en-US" altLang="ko-KR" sz="1400" dirty="0"/>
              </a:p>
              <a:p>
                <a:r>
                  <a:rPr lang="en-US" altLang="ko-KR" sz="1400" dirty="0">
                    <a:solidFill>
                      <a:srgbClr val="0070C0"/>
                    </a:solidFill>
                  </a:rPr>
                  <a:t>Padding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크기는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ko-KR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ko-KR" alt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만큼 넣는 것이 일반적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40465A2-5DA2-4B79-A836-C152B3C84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199" y="5000065"/>
                <a:ext cx="3884134" cy="1274964"/>
              </a:xfrm>
              <a:prstGeom prst="rect">
                <a:avLst/>
              </a:prstGeom>
              <a:blipFill>
                <a:blip r:embed="rId2"/>
                <a:stretch>
                  <a:fillRect l="-471" t="-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>
            <a:extLst>
              <a:ext uri="{FF2B5EF4-FFF2-40B4-BE49-F238E27FC236}">
                <a16:creationId xmlns:a16="http://schemas.microsoft.com/office/drawing/2014/main" id="{EC5C77F9-0293-4DF0-A77D-C79722EBC036}"/>
              </a:ext>
            </a:extLst>
          </p:cNvPr>
          <p:cNvGrpSpPr/>
          <p:nvPr/>
        </p:nvGrpSpPr>
        <p:grpSpPr>
          <a:xfrm>
            <a:off x="4566934" y="3608584"/>
            <a:ext cx="2518134" cy="2517882"/>
            <a:chOff x="4566934" y="3608584"/>
            <a:chExt cx="2518134" cy="2517882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58DAFCF2-3C71-4DA7-9A8E-4FA44D4BB767}"/>
                </a:ext>
              </a:extLst>
            </p:cNvPr>
            <p:cNvSpPr/>
            <p:nvPr/>
          </p:nvSpPr>
          <p:spPr>
            <a:xfrm>
              <a:off x="5646934" y="396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48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5D6628C9-1787-4929-993A-1EC14DA37899}"/>
                </a:ext>
              </a:extLst>
            </p:cNvPr>
            <p:cNvSpPr/>
            <p:nvPr/>
          </p:nvSpPr>
          <p:spPr>
            <a:xfrm>
              <a:off x="6005068" y="396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72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4E80F5F8-8A05-4BB9-8F73-0474C21140F7}"/>
                </a:ext>
              </a:extLst>
            </p:cNvPr>
            <p:cNvSpPr/>
            <p:nvPr/>
          </p:nvSpPr>
          <p:spPr>
            <a:xfrm>
              <a:off x="6365068" y="396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96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731F0E21-F501-4B29-A313-1FC666F03707}"/>
                </a:ext>
              </a:extLst>
            </p:cNvPr>
            <p:cNvSpPr/>
            <p:nvPr/>
          </p:nvSpPr>
          <p:spPr>
            <a:xfrm>
              <a:off x="5646934" y="432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47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654FB7C9-7E3A-48D5-BEC0-76945C1A024E}"/>
                </a:ext>
              </a:extLst>
            </p:cNvPr>
            <p:cNvSpPr/>
            <p:nvPr/>
          </p:nvSpPr>
          <p:spPr>
            <a:xfrm>
              <a:off x="6005068" y="432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82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2DE8FDD4-7566-4ED5-AA16-2E4C5F42BFAB}"/>
                </a:ext>
              </a:extLst>
            </p:cNvPr>
            <p:cNvSpPr/>
            <p:nvPr/>
          </p:nvSpPr>
          <p:spPr>
            <a:xfrm>
              <a:off x="6365068" y="432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134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193F65EC-6FAD-4F46-AA35-DEFF265EC884}"/>
                </a:ext>
              </a:extLst>
            </p:cNvPr>
            <p:cNvSpPr/>
            <p:nvPr/>
          </p:nvSpPr>
          <p:spPr>
            <a:xfrm>
              <a:off x="4926934" y="468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41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8507A46B-3907-4F14-B153-1800AA54DAA3}"/>
                </a:ext>
              </a:extLst>
            </p:cNvPr>
            <p:cNvSpPr/>
            <p:nvPr/>
          </p:nvSpPr>
          <p:spPr>
            <a:xfrm>
              <a:off x="5286934" y="468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47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0FD34797-7790-4340-8DE9-49844DF31168}"/>
                </a:ext>
              </a:extLst>
            </p:cNvPr>
            <p:cNvSpPr/>
            <p:nvPr/>
          </p:nvSpPr>
          <p:spPr>
            <a:xfrm>
              <a:off x="5646934" y="468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50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BA051F7B-DE8B-4FE9-AD69-5E60C51801A6}"/>
                </a:ext>
              </a:extLst>
            </p:cNvPr>
            <p:cNvSpPr/>
            <p:nvPr/>
          </p:nvSpPr>
          <p:spPr>
            <a:xfrm>
              <a:off x="6005068" y="468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65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9FFB5F1B-DB38-4D12-93B8-33D11718BAB2}"/>
                </a:ext>
              </a:extLst>
            </p:cNvPr>
            <p:cNvSpPr/>
            <p:nvPr/>
          </p:nvSpPr>
          <p:spPr>
            <a:xfrm>
              <a:off x="6365068" y="468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124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4292E265-0B0B-4D18-8973-725916B0226F}"/>
                </a:ext>
              </a:extLst>
            </p:cNvPr>
            <p:cNvSpPr/>
            <p:nvPr/>
          </p:nvSpPr>
          <p:spPr>
            <a:xfrm>
              <a:off x="4926934" y="504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98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3F594A2B-A450-4408-AB20-C92841E80DF4}"/>
                </a:ext>
              </a:extLst>
            </p:cNvPr>
            <p:cNvSpPr/>
            <p:nvPr/>
          </p:nvSpPr>
          <p:spPr>
            <a:xfrm>
              <a:off x="5286934" y="504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105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E0D5989C-2E27-4A5D-A4C3-B542D14A0D39}"/>
                </a:ext>
              </a:extLst>
            </p:cNvPr>
            <p:cNvSpPr/>
            <p:nvPr/>
          </p:nvSpPr>
          <p:spPr>
            <a:xfrm>
              <a:off x="5646934" y="504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122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1333EB0D-5419-4D8B-85A1-2B63E052EC00}"/>
                </a:ext>
              </a:extLst>
            </p:cNvPr>
            <p:cNvSpPr/>
            <p:nvPr/>
          </p:nvSpPr>
          <p:spPr>
            <a:xfrm>
              <a:off x="6005068" y="504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84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01B4A864-E6A0-4AD7-9549-E40226649131}"/>
                </a:ext>
              </a:extLst>
            </p:cNvPr>
            <p:cNvSpPr/>
            <p:nvPr/>
          </p:nvSpPr>
          <p:spPr>
            <a:xfrm>
              <a:off x="6365068" y="504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162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BFBFCF03-FF94-4B90-BBFD-65DB8AD1A4C0}"/>
                </a:ext>
              </a:extLst>
            </p:cNvPr>
            <p:cNvSpPr/>
            <p:nvPr/>
          </p:nvSpPr>
          <p:spPr>
            <a:xfrm>
              <a:off x="4926934" y="540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157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DDBAC26C-2AEC-4C60-87E9-7ED4A8F78A23}"/>
                </a:ext>
              </a:extLst>
            </p:cNvPr>
            <p:cNvSpPr/>
            <p:nvPr/>
          </p:nvSpPr>
          <p:spPr>
            <a:xfrm>
              <a:off x="5286934" y="540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146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799A1365-71FC-44D4-B5F9-C09A67986FF9}"/>
                </a:ext>
              </a:extLst>
            </p:cNvPr>
            <p:cNvSpPr/>
            <p:nvPr/>
          </p:nvSpPr>
          <p:spPr>
            <a:xfrm>
              <a:off x="5646934" y="540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177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2263F219-616A-4C38-93E4-94F766F89885}"/>
                </a:ext>
              </a:extLst>
            </p:cNvPr>
            <p:cNvSpPr/>
            <p:nvPr/>
          </p:nvSpPr>
          <p:spPr>
            <a:xfrm>
              <a:off x="6005068" y="540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204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9E3D20EC-ADA2-40FD-B9E5-F825CCC7A9FC}"/>
                </a:ext>
              </a:extLst>
            </p:cNvPr>
            <p:cNvSpPr/>
            <p:nvPr/>
          </p:nvSpPr>
          <p:spPr>
            <a:xfrm>
              <a:off x="6365068" y="540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214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C20D0E48-4F51-42DD-968A-C8B36D9C9F25}"/>
                </a:ext>
              </a:extLst>
            </p:cNvPr>
            <p:cNvSpPr/>
            <p:nvPr/>
          </p:nvSpPr>
          <p:spPr>
            <a:xfrm>
              <a:off x="6725068" y="396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0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647D0BD1-1877-4EA4-A736-8C45674FA604}"/>
                </a:ext>
              </a:extLst>
            </p:cNvPr>
            <p:cNvSpPr/>
            <p:nvPr/>
          </p:nvSpPr>
          <p:spPr>
            <a:xfrm>
              <a:off x="6725068" y="432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0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5DDDEB3A-2A97-4784-A381-0B49BF855EA0}"/>
                </a:ext>
              </a:extLst>
            </p:cNvPr>
            <p:cNvSpPr/>
            <p:nvPr/>
          </p:nvSpPr>
          <p:spPr>
            <a:xfrm>
              <a:off x="5646934" y="3608584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0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6A5A2940-7F7D-4CAF-B8AC-707C5F71ECC8}"/>
                </a:ext>
              </a:extLst>
            </p:cNvPr>
            <p:cNvSpPr/>
            <p:nvPr/>
          </p:nvSpPr>
          <p:spPr>
            <a:xfrm>
              <a:off x="6005068" y="3608584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0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F24C1EFF-BA4C-4FA4-9906-F8409A9B0B1B}"/>
                </a:ext>
              </a:extLst>
            </p:cNvPr>
            <p:cNvSpPr/>
            <p:nvPr/>
          </p:nvSpPr>
          <p:spPr>
            <a:xfrm>
              <a:off x="6365068" y="3608584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0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7F8F5C1D-AD66-4E4C-86B0-F954EDBFB2B6}"/>
                </a:ext>
              </a:extLst>
            </p:cNvPr>
            <p:cNvSpPr/>
            <p:nvPr/>
          </p:nvSpPr>
          <p:spPr>
            <a:xfrm>
              <a:off x="6725068" y="3608584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0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00D1B0E8-120F-474E-931D-24A2F9262C81}"/>
                </a:ext>
              </a:extLst>
            </p:cNvPr>
            <p:cNvSpPr/>
            <p:nvPr/>
          </p:nvSpPr>
          <p:spPr>
            <a:xfrm>
              <a:off x="6725068" y="468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0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9AF538EF-3024-4B5B-979C-ECD3FCBDCA02}"/>
                </a:ext>
              </a:extLst>
            </p:cNvPr>
            <p:cNvSpPr/>
            <p:nvPr/>
          </p:nvSpPr>
          <p:spPr>
            <a:xfrm>
              <a:off x="6725068" y="504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0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8ACC9A4C-49CA-485F-8344-ED47C8E5C5EF}"/>
                </a:ext>
              </a:extLst>
            </p:cNvPr>
            <p:cNvSpPr/>
            <p:nvPr/>
          </p:nvSpPr>
          <p:spPr>
            <a:xfrm>
              <a:off x="6725068" y="540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0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4629382F-1E53-417F-9CA3-0A3383006848}"/>
                </a:ext>
              </a:extLst>
            </p:cNvPr>
            <p:cNvSpPr/>
            <p:nvPr/>
          </p:nvSpPr>
          <p:spPr>
            <a:xfrm>
              <a:off x="4926934" y="576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0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6B62DB04-DCAE-46BC-9AB7-79286A474839}"/>
                </a:ext>
              </a:extLst>
            </p:cNvPr>
            <p:cNvSpPr/>
            <p:nvPr/>
          </p:nvSpPr>
          <p:spPr>
            <a:xfrm>
              <a:off x="5286934" y="576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0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9ADFFA9A-862A-40C8-B514-404F37F82BD5}"/>
                </a:ext>
              </a:extLst>
            </p:cNvPr>
            <p:cNvSpPr/>
            <p:nvPr/>
          </p:nvSpPr>
          <p:spPr>
            <a:xfrm>
              <a:off x="5646934" y="576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0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F739C8D8-8A40-4D39-83D0-D665F1D5E649}"/>
                </a:ext>
              </a:extLst>
            </p:cNvPr>
            <p:cNvSpPr/>
            <p:nvPr/>
          </p:nvSpPr>
          <p:spPr>
            <a:xfrm>
              <a:off x="6005068" y="576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0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3B1E0599-6E68-4991-B914-56474187BED3}"/>
                </a:ext>
              </a:extLst>
            </p:cNvPr>
            <p:cNvSpPr/>
            <p:nvPr/>
          </p:nvSpPr>
          <p:spPr>
            <a:xfrm>
              <a:off x="6365068" y="576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0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AE3AC2A3-A64C-4A38-A8E5-626C74BB0413}"/>
                </a:ext>
              </a:extLst>
            </p:cNvPr>
            <p:cNvSpPr/>
            <p:nvPr/>
          </p:nvSpPr>
          <p:spPr>
            <a:xfrm>
              <a:off x="6725068" y="576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0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7241A96F-1DC7-4276-B5DA-0A8F60DF4825}"/>
                </a:ext>
              </a:extLst>
            </p:cNvPr>
            <p:cNvSpPr/>
            <p:nvPr/>
          </p:nvSpPr>
          <p:spPr>
            <a:xfrm>
              <a:off x="4566934" y="468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0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9E883DE4-322A-4845-84D8-ABDA072AB056}"/>
                </a:ext>
              </a:extLst>
            </p:cNvPr>
            <p:cNvSpPr/>
            <p:nvPr/>
          </p:nvSpPr>
          <p:spPr>
            <a:xfrm>
              <a:off x="4566934" y="504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0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99A390A0-FCCD-474B-A5E8-3B175C10D0B4}"/>
                </a:ext>
              </a:extLst>
            </p:cNvPr>
            <p:cNvSpPr/>
            <p:nvPr/>
          </p:nvSpPr>
          <p:spPr>
            <a:xfrm>
              <a:off x="4566934" y="540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0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14AA0A3F-6947-475D-95BD-4B9BA3956AB8}"/>
                </a:ext>
              </a:extLst>
            </p:cNvPr>
            <p:cNvSpPr/>
            <p:nvPr/>
          </p:nvSpPr>
          <p:spPr>
            <a:xfrm>
              <a:off x="4566934" y="576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0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C66EDA5-0803-4DF5-8CC9-8D28B811391C}"/>
                </a:ext>
              </a:extLst>
            </p:cNvPr>
            <p:cNvSpPr/>
            <p:nvPr/>
          </p:nvSpPr>
          <p:spPr>
            <a:xfrm>
              <a:off x="4926934" y="396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45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F28A7942-2778-4FD0-9981-5DF10C56DEA5}"/>
                </a:ext>
              </a:extLst>
            </p:cNvPr>
            <p:cNvSpPr/>
            <p:nvPr/>
          </p:nvSpPr>
          <p:spPr>
            <a:xfrm>
              <a:off x="5286934" y="396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51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43866E21-28DC-49BD-9E3B-5D393DF0E2FC}"/>
                </a:ext>
              </a:extLst>
            </p:cNvPr>
            <p:cNvSpPr/>
            <p:nvPr/>
          </p:nvSpPr>
          <p:spPr>
            <a:xfrm>
              <a:off x="4926934" y="432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49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95FA0DD3-45B7-472A-A483-6C05BA940065}"/>
                </a:ext>
              </a:extLst>
            </p:cNvPr>
            <p:cNvSpPr/>
            <p:nvPr/>
          </p:nvSpPr>
          <p:spPr>
            <a:xfrm>
              <a:off x="5286934" y="432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58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1064B34B-5FE3-4F37-B478-A55EBAE112F9}"/>
                </a:ext>
              </a:extLst>
            </p:cNvPr>
            <p:cNvSpPr/>
            <p:nvPr/>
          </p:nvSpPr>
          <p:spPr>
            <a:xfrm>
              <a:off x="4926934" y="3608584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0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F3FB5512-472F-47E5-AA2F-B48797193FF8}"/>
                </a:ext>
              </a:extLst>
            </p:cNvPr>
            <p:cNvSpPr/>
            <p:nvPr/>
          </p:nvSpPr>
          <p:spPr>
            <a:xfrm>
              <a:off x="5286934" y="3608584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0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424D0FE2-5D4B-4E24-BBF4-13D342145FAB}"/>
                </a:ext>
              </a:extLst>
            </p:cNvPr>
            <p:cNvSpPr/>
            <p:nvPr/>
          </p:nvSpPr>
          <p:spPr>
            <a:xfrm>
              <a:off x="4566934" y="396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0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5216C356-543D-4989-9778-978E85D1F924}"/>
                </a:ext>
              </a:extLst>
            </p:cNvPr>
            <p:cNvSpPr/>
            <p:nvPr/>
          </p:nvSpPr>
          <p:spPr>
            <a:xfrm>
              <a:off x="4566934" y="432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0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F5DC6425-4F40-4024-934D-BE6BE4574BAD}"/>
                </a:ext>
              </a:extLst>
            </p:cNvPr>
            <p:cNvSpPr/>
            <p:nvPr/>
          </p:nvSpPr>
          <p:spPr>
            <a:xfrm>
              <a:off x="4566934" y="3608584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0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1089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7A6342F-6D42-4F9A-9DC6-57149BD38B57}"/>
              </a:ext>
            </a:extLst>
          </p:cNvPr>
          <p:cNvSpPr/>
          <p:nvPr/>
        </p:nvSpPr>
        <p:spPr>
          <a:xfrm>
            <a:off x="0" y="0"/>
            <a:ext cx="1811867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879493DA-B25F-4E82-825B-EB934C7CFE0A}"/>
              </a:ext>
            </a:extLst>
          </p:cNvPr>
          <p:cNvSpPr/>
          <p:nvPr/>
        </p:nvSpPr>
        <p:spPr>
          <a:xfrm>
            <a:off x="0" y="0"/>
            <a:ext cx="5486400" cy="685800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77B6F6-06DB-4C0B-883F-A2385226B3C2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CNN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42040B-86BC-4612-B495-4791CBB6D4BD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Convolution (</a:t>
            </a:r>
            <a:r>
              <a:rPr lang="ko-KR" altLang="en-US" sz="2000" b="1" dirty="0" err="1"/>
              <a:t>합성곱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3355E6A-A856-4902-B3BE-228867882BA7}"/>
              </a:ext>
            </a:extLst>
          </p:cNvPr>
          <p:cNvCxnSpPr>
            <a:cxnSpLocks/>
          </p:cNvCxnSpPr>
          <p:nvPr/>
        </p:nvCxnSpPr>
        <p:spPr>
          <a:xfrm>
            <a:off x="3905500" y="2121655"/>
            <a:ext cx="3177703" cy="292102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1EB1FEF-3582-4A07-8CF0-58D72080B0A7}"/>
              </a:ext>
            </a:extLst>
          </p:cNvPr>
          <p:cNvCxnSpPr>
            <a:cxnSpLocks/>
          </p:cNvCxnSpPr>
          <p:nvPr/>
        </p:nvCxnSpPr>
        <p:spPr>
          <a:xfrm>
            <a:off x="3907734" y="3741655"/>
            <a:ext cx="3175469" cy="238667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31EFB8E-AFB1-4B4B-AA2F-95112F2804E4}"/>
              </a:ext>
            </a:extLst>
          </p:cNvPr>
          <p:cNvCxnSpPr>
            <a:cxnSpLocks/>
          </p:cNvCxnSpPr>
          <p:nvPr/>
        </p:nvCxnSpPr>
        <p:spPr>
          <a:xfrm>
            <a:off x="2290600" y="2121655"/>
            <a:ext cx="3714468" cy="292102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3A81D2-5EE8-4F0A-BB71-937C728E74EE}"/>
              </a:ext>
            </a:extLst>
          </p:cNvPr>
          <p:cNvCxnSpPr>
            <a:cxnSpLocks/>
          </p:cNvCxnSpPr>
          <p:nvPr/>
        </p:nvCxnSpPr>
        <p:spPr>
          <a:xfrm>
            <a:off x="2290601" y="3741655"/>
            <a:ext cx="3714467" cy="238667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CC521EA5-2226-4A19-BDD2-C4D11E2FBF6A}"/>
              </a:ext>
            </a:extLst>
          </p:cNvPr>
          <p:cNvGrpSpPr/>
          <p:nvPr/>
        </p:nvGrpSpPr>
        <p:grpSpPr>
          <a:xfrm>
            <a:off x="2290600" y="2121655"/>
            <a:ext cx="1620000" cy="1620000"/>
            <a:chOff x="2290600" y="2121655"/>
            <a:chExt cx="1620000" cy="1620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D5DBD97-A0BE-4C19-AA45-5F69CC4B2F4A}"/>
                </a:ext>
              </a:extLst>
            </p:cNvPr>
            <p:cNvSpPr/>
            <p:nvPr/>
          </p:nvSpPr>
          <p:spPr>
            <a:xfrm>
              <a:off x="2290600" y="212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-1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CC94961-2D9C-4EAA-9542-722002786E2B}"/>
                </a:ext>
              </a:extLst>
            </p:cNvPr>
            <p:cNvSpPr/>
            <p:nvPr/>
          </p:nvSpPr>
          <p:spPr>
            <a:xfrm>
              <a:off x="2830600" y="212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0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51B1F8C-E716-4636-9511-5D12DA38F605}"/>
                </a:ext>
              </a:extLst>
            </p:cNvPr>
            <p:cNvSpPr/>
            <p:nvPr/>
          </p:nvSpPr>
          <p:spPr>
            <a:xfrm>
              <a:off x="3370600" y="212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3F0F4F3-18D9-4464-831F-E83B7AA30AF0}"/>
                </a:ext>
              </a:extLst>
            </p:cNvPr>
            <p:cNvSpPr/>
            <p:nvPr/>
          </p:nvSpPr>
          <p:spPr>
            <a:xfrm>
              <a:off x="2290600" y="266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-1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B9A5C9-D1E6-41FA-A710-87EF2A242EC9}"/>
                </a:ext>
              </a:extLst>
            </p:cNvPr>
            <p:cNvSpPr/>
            <p:nvPr/>
          </p:nvSpPr>
          <p:spPr>
            <a:xfrm>
              <a:off x="2830600" y="266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0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F9DAF22-1EAA-4CA8-B919-86A9A9EE41C1}"/>
                </a:ext>
              </a:extLst>
            </p:cNvPr>
            <p:cNvSpPr/>
            <p:nvPr/>
          </p:nvSpPr>
          <p:spPr>
            <a:xfrm>
              <a:off x="3370600" y="266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BCB43C1-A3FE-491F-A9AA-4D1A4C7389C0}"/>
                </a:ext>
              </a:extLst>
            </p:cNvPr>
            <p:cNvSpPr/>
            <p:nvPr/>
          </p:nvSpPr>
          <p:spPr>
            <a:xfrm>
              <a:off x="2290600" y="320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-1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36EEEFC-AD87-49D4-8844-0BF540DB49A1}"/>
                </a:ext>
              </a:extLst>
            </p:cNvPr>
            <p:cNvSpPr/>
            <p:nvPr/>
          </p:nvSpPr>
          <p:spPr>
            <a:xfrm>
              <a:off x="2830600" y="320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0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7A0C72E-B275-4A8C-8663-82B6DA2151F7}"/>
                </a:ext>
              </a:extLst>
            </p:cNvPr>
            <p:cNvSpPr/>
            <p:nvPr/>
          </p:nvSpPr>
          <p:spPr>
            <a:xfrm>
              <a:off x="3370600" y="320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B062B91D-2C4B-4619-B3C2-5CB334E447A3}"/>
              </a:ext>
            </a:extLst>
          </p:cNvPr>
          <p:cNvSpPr/>
          <p:nvPr/>
        </p:nvSpPr>
        <p:spPr>
          <a:xfrm>
            <a:off x="4605867" y="2556933"/>
            <a:ext cx="3412066" cy="1047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EF4DD9B-57B0-480E-A026-60E6ABCDF81E}"/>
              </a:ext>
            </a:extLst>
          </p:cNvPr>
          <p:cNvSpPr txBox="1"/>
          <p:nvPr/>
        </p:nvSpPr>
        <p:spPr>
          <a:xfrm>
            <a:off x="9076035" y="1767512"/>
            <a:ext cx="1617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Output</a:t>
            </a:r>
            <a:endParaRPr lang="ko-KR" alt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C2999ED-E670-40CE-9E96-09C20043A74A}"/>
              </a:ext>
            </a:extLst>
          </p:cNvPr>
          <p:cNvSpPr txBox="1"/>
          <p:nvPr/>
        </p:nvSpPr>
        <p:spPr>
          <a:xfrm>
            <a:off x="730100" y="5046466"/>
            <a:ext cx="28786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(-1)*84 + 0*162 + 1*0 +</a:t>
            </a:r>
          </a:p>
          <a:p>
            <a:r>
              <a:rPr lang="en-US" altLang="ko-KR" sz="1600" dirty="0"/>
              <a:t>(-1)*204 + 0*214 + 1*0 +</a:t>
            </a:r>
          </a:p>
          <a:p>
            <a:r>
              <a:rPr lang="en-US" altLang="ko-KR" sz="1600" dirty="0"/>
              <a:t>(-1)*0 + 0*0 + 1*0 </a:t>
            </a:r>
          </a:p>
          <a:p>
            <a:endParaRPr lang="en-US" altLang="ko-KR" sz="1600" dirty="0"/>
          </a:p>
          <a:p>
            <a:r>
              <a:rPr lang="en-US" altLang="ko-KR" sz="1600" dirty="0"/>
              <a:t>= </a:t>
            </a:r>
            <a:r>
              <a:rPr lang="en-US" altLang="ko-KR" sz="1600" dirty="0">
                <a:solidFill>
                  <a:srgbClr val="FF0000"/>
                </a:solidFill>
              </a:rPr>
              <a:t>18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5427A5D-B176-45DD-A99E-88DD4BBA1533}"/>
              </a:ext>
            </a:extLst>
          </p:cNvPr>
          <p:cNvGrpSpPr/>
          <p:nvPr/>
        </p:nvGrpSpPr>
        <p:grpSpPr>
          <a:xfrm>
            <a:off x="8552833" y="2121655"/>
            <a:ext cx="2680336" cy="2700000"/>
            <a:chOff x="8552833" y="2121655"/>
            <a:chExt cx="2680336" cy="2700000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980E016-E769-40F6-BB74-9D8B93F66A51}"/>
                </a:ext>
              </a:extLst>
            </p:cNvPr>
            <p:cNvSpPr/>
            <p:nvPr/>
          </p:nvSpPr>
          <p:spPr>
            <a:xfrm>
              <a:off x="8552833" y="212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96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EE0C57C-F7E3-47E6-8BF2-14D5905C35EB}"/>
                </a:ext>
              </a:extLst>
            </p:cNvPr>
            <p:cNvSpPr/>
            <p:nvPr/>
          </p:nvSpPr>
          <p:spPr>
            <a:xfrm>
              <a:off x="9087733" y="212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</a:rPr>
                <a:t>127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CB0AF71-61C2-43DA-A3A1-6364F6D76982}"/>
                </a:ext>
              </a:extLst>
            </p:cNvPr>
            <p:cNvSpPr/>
            <p:nvPr/>
          </p:nvSpPr>
          <p:spPr>
            <a:xfrm>
              <a:off x="9623001" y="212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91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DCCD3BB-21E5-412F-8F5E-8FF1B84D2BD4}"/>
                </a:ext>
              </a:extLst>
            </p:cNvPr>
            <p:cNvSpPr/>
            <p:nvPr/>
          </p:nvSpPr>
          <p:spPr>
            <a:xfrm>
              <a:off x="10157901" y="212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97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44ECA05-5EFB-4D26-8118-84AB023DE17C}"/>
                </a:ext>
              </a:extLst>
            </p:cNvPr>
            <p:cNvSpPr/>
            <p:nvPr/>
          </p:nvSpPr>
          <p:spPr>
            <a:xfrm>
              <a:off x="10693169" y="212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28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3516D1D-F4C2-45E3-9769-0FB977A6D931}"/>
                </a:ext>
              </a:extLst>
            </p:cNvPr>
            <p:cNvSpPr/>
            <p:nvPr/>
          </p:nvSpPr>
          <p:spPr>
            <a:xfrm>
              <a:off x="8552833" y="266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</a:rPr>
                <a:t>117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70C51216-EFF2-462F-860D-E65E21BE7E82}"/>
                </a:ext>
              </a:extLst>
            </p:cNvPr>
            <p:cNvSpPr/>
            <p:nvPr/>
          </p:nvSpPr>
          <p:spPr>
            <a:xfrm>
              <a:off x="9087733" y="266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</a:rPr>
                <a:t>158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D4F2C643-F488-4ABB-87D6-31616E1F4313}"/>
                </a:ext>
              </a:extLst>
            </p:cNvPr>
            <p:cNvSpPr/>
            <p:nvPr/>
          </p:nvSpPr>
          <p:spPr>
            <a:xfrm>
              <a:off x="9623001" y="266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</a:rPr>
                <a:t>100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90EC5A1-2718-4651-96E5-8E670CF57D8E}"/>
                </a:ext>
              </a:extLst>
            </p:cNvPr>
            <p:cNvSpPr/>
            <p:nvPr/>
          </p:nvSpPr>
          <p:spPr>
            <a:xfrm>
              <a:off x="10157901" y="266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</a:rPr>
                <a:t>104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B171BC0-7A11-494D-AA22-727AFC09ECEE}"/>
                </a:ext>
              </a:extLst>
            </p:cNvPr>
            <p:cNvSpPr/>
            <p:nvPr/>
          </p:nvSpPr>
          <p:spPr>
            <a:xfrm>
              <a:off x="10693169" y="266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12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E11E7E1-99DD-4ADC-B04D-950A4082C582}"/>
                </a:ext>
              </a:extLst>
            </p:cNvPr>
            <p:cNvSpPr/>
            <p:nvPr/>
          </p:nvSpPr>
          <p:spPr>
            <a:xfrm>
              <a:off x="8552833" y="320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</a:rPr>
                <a:t>158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DDF3C6CC-F8CE-480F-A2EB-895F3B008149}"/>
                </a:ext>
              </a:extLst>
            </p:cNvPr>
            <p:cNvSpPr/>
            <p:nvPr/>
          </p:nvSpPr>
          <p:spPr>
            <a:xfrm>
              <a:off x="9087733" y="320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</a:rPr>
                <a:t>198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3A4D8438-FB6B-4DB8-A53B-421625422A99}"/>
                </a:ext>
              </a:extLst>
            </p:cNvPr>
            <p:cNvSpPr/>
            <p:nvPr/>
          </p:nvSpPr>
          <p:spPr>
            <a:xfrm>
              <a:off x="9623001" y="320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</a:rPr>
                <a:t>110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66CC349D-DFB5-4D0C-B325-545A84849169}"/>
                </a:ext>
              </a:extLst>
            </p:cNvPr>
            <p:cNvSpPr/>
            <p:nvPr/>
          </p:nvSpPr>
          <p:spPr>
            <a:xfrm>
              <a:off x="10157901" y="320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</a:rPr>
                <a:t>122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0DD03C61-56C4-4F5D-9899-C99406EA7A6F}"/>
                </a:ext>
              </a:extLst>
            </p:cNvPr>
            <p:cNvSpPr/>
            <p:nvPr/>
          </p:nvSpPr>
          <p:spPr>
            <a:xfrm>
              <a:off x="10693169" y="320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38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70A22F7C-DD54-4A29-BD2F-92FCF7660A92}"/>
                </a:ext>
              </a:extLst>
            </p:cNvPr>
            <p:cNvSpPr/>
            <p:nvPr/>
          </p:nvSpPr>
          <p:spPr>
            <a:xfrm>
              <a:off x="8552833" y="374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</a:rPr>
                <a:t>168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9230B21-C364-4621-A747-8AC6BBEEB045}"/>
                </a:ext>
              </a:extLst>
            </p:cNvPr>
            <p:cNvSpPr/>
            <p:nvPr/>
          </p:nvSpPr>
          <p:spPr>
            <a:xfrm>
              <a:off x="9087733" y="374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</a:rPr>
                <a:t>190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DAEBBF4-883E-42CC-BC74-1F74C8B9F531}"/>
                </a:ext>
              </a:extLst>
            </p:cNvPr>
            <p:cNvSpPr/>
            <p:nvPr/>
          </p:nvSpPr>
          <p:spPr>
            <a:xfrm>
              <a:off x="9623001" y="374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93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AEB21B8-7973-473F-826F-0C0A9B14C107}"/>
                </a:ext>
              </a:extLst>
            </p:cNvPr>
            <p:cNvSpPr/>
            <p:nvPr/>
          </p:nvSpPr>
          <p:spPr>
            <a:xfrm>
              <a:off x="10157901" y="374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</a:rPr>
                <a:t>106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A0E38138-898C-4339-ABD9-1A04505CCB3C}"/>
                </a:ext>
              </a:extLst>
            </p:cNvPr>
            <p:cNvSpPr/>
            <p:nvPr/>
          </p:nvSpPr>
          <p:spPr>
            <a:xfrm>
              <a:off x="10693169" y="374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36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EB05881F-3595-401D-9253-C7DA208DFE9C}"/>
                </a:ext>
              </a:extLst>
            </p:cNvPr>
            <p:cNvSpPr/>
            <p:nvPr/>
          </p:nvSpPr>
          <p:spPr>
            <a:xfrm>
              <a:off x="8552833" y="428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</a:rPr>
                <a:t>157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1A6D6C61-5F8C-4606-B49C-938C893B0AC7}"/>
                </a:ext>
              </a:extLst>
            </p:cNvPr>
            <p:cNvSpPr/>
            <p:nvPr/>
          </p:nvSpPr>
          <p:spPr>
            <a:xfrm>
              <a:off x="9087733" y="428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</a:rPr>
                <a:t>172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A72E9B93-A3D1-4A07-8933-31F40D65D1E8}"/>
                </a:ext>
              </a:extLst>
            </p:cNvPr>
            <p:cNvSpPr/>
            <p:nvPr/>
          </p:nvSpPr>
          <p:spPr>
            <a:xfrm>
              <a:off x="9623001" y="428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66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A012FED0-5D00-4831-931B-639066CEB80C}"/>
                </a:ext>
              </a:extLst>
            </p:cNvPr>
            <p:cNvSpPr/>
            <p:nvPr/>
          </p:nvSpPr>
          <p:spPr>
            <a:xfrm>
              <a:off x="10157901" y="428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74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899E32D9-BCA2-462F-9169-0249CF5FF68C}"/>
                </a:ext>
              </a:extLst>
            </p:cNvPr>
            <p:cNvSpPr/>
            <p:nvPr/>
          </p:nvSpPr>
          <p:spPr>
            <a:xfrm>
              <a:off x="10693169" y="428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18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84832E9-1733-4B47-B83A-B5350A776ED8}"/>
              </a:ext>
            </a:extLst>
          </p:cNvPr>
          <p:cNvGrpSpPr/>
          <p:nvPr/>
        </p:nvGrpSpPr>
        <p:grpSpPr>
          <a:xfrm>
            <a:off x="4566934" y="3608584"/>
            <a:ext cx="2518134" cy="2517882"/>
            <a:chOff x="4566934" y="3608584"/>
            <a:chExt cx="2518134" cy="2517882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6ED02422-EB87-4DC2-9EE1-59C32A8979A2}"/>
                </a:ext>
              </a:extLst>
            </p:cNvPr>
            <p:cNvSpPr/>
            <p:nvPr/>
          </p:nvSpPr>
          <p:spPr>
            <a:xfrm>
              <a:off x="5646934" y="396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48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DA2585C8-FCD9-4AB2-874A-27BFAC7295E5}"/>
                </a:ext>
              </a:extLst>
            </p:cNvPr>
            <p:cNvSpPr/>
            <p:nvPr/>
          </p:nvSpPr>
          <p:spPr>
            <a:xfrm>
              <a:off x="6005068" y="396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72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B958334A-A974-4DEA-8F1B-BFE1A2941766}"/>
                </a:ext>
              </a:extLst>
            </p:cNvPr>
            <p:cNvSpPr/>
            <p:nvPr/>
          </p:nvSpPr>
          <p:spPr>
            <a:xfrm>
              <a:off x="6365068" y="396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96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7113ED8-90FF-42EF-8387-3DD3AAE274A2}"/>
                </a:ext>
              </a:extLst>
            </p:cNvPr>
            <p:cNvSpPr/>
            <p:nvPr/>
          </p:nvSpPr>
          <p:spPr>
            <a:xfrm>
              <a:off x="5646934" y="432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47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04662F3-FF0E-42D5-9B5A-72044A811A3F}"/>
                </a:ext>
              </a:extLst>
            </p:cNvPr>
            <p:cNvSpPr/>
            <p:nvPr/>
          </p:nvSpPr>
          <p:spPr>
            <a:xfrm>
              <a:off x="6005068" y="432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82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DDBF00E2-3A26-4DA7-B069-3C9CC05B79FC}"/>
                </a:ext>
              </a:extLst>
            </p:cNvPr>
            <p:cNvSpPr/>
            <p:nvPr/>
          </p:nvSpPr>
          <p:spPr>
            <a:xfrm>
              <a:off x="6365068" y="432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134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4DF9B64-5837-4F6D-935F-82CEC59902A4}"/>
                </a:ext>
              </a:extLst>
            </p:cNvPr>
            <p:cNvSpPr/>
            <p:nvPr/>
          </p:nvSpPr>
          <p:spPr>
            <a:xfrm>
              <a:off x="4926934" y="468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41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1EC57A5A-2728-4299-B009-DED58C8445C9}"/>
                </a:ext>
              </a:extLst>
            </p:cNvPr>
            <p:cNvSpPr/>
            <p:nvPr/>
          </p:nvSpPr>
          <p:spPr>
            <a:xfrm>
              <a:off x="5286934" y="468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47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8C6DCDCD-19B6-4D43-9077-F08A7CD8F849}"/>
                </a:ext>
              </a:extLst>
            </p:cNvPr>
            <p:cNvSpPr/>
            <p:nvPr/>
          </p:nvSpPr>
          <p:spPr>
            <a:xfrm>
              <a:off x="5646934" y="468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50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A6FC7704-B1C4-4144-9C69-B894D3B33F18}"/>
                </a:ext>
              </a:extLst>
            </p:cNvPr>
            <p:cNvSpPr/>
            <p:nvPr/>
          </p:nvSpPr>
          <p:spPr>
            <a:xfrm>
              <a:off x="6005068" y="468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65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593C028B-856A-4B20-9857-DCB3B2C30AC6}"/>
                </a:ext>
              </a:extLst>
            </p:cNvPr>
            <p:cNvSpPr/>
            <p:nvPr/>
          </p:nvSpPr>
          <p:spPr>
            <a:xfrm>
              <a:off x="6365068" y="468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124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DAB51D0E-021C-4028-A5B7-9BC5E58651D8}"/>
                </a:ext>
              </a:extLst>
            </p:cNvPr>
            <p:cNvSpPr/>
            <p:nvPr/>
          </p:nvSpPr>
          <p:spPr>
            <a:xfrm>
              <a:off x="4926934" y="504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98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FE976216-A52E-4755-B590-352A55594B0E}"/>
                </a:ext>
              </a:extLst>
            </p:cNvPr>
            <p:cNvSpPr/>
            <p:nvPr/>
          </p:nvSpPr>
          <p:spPr>
            <a:xfrm>
              <a:off x="5286934" y="504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105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6CE91C40-6B35-4010-9E7F-622ADBBF11D2}"/>
                </a:ext>
              </a:extLst>
            </p:cNvPr>
            <p:cNvSpPr/>
            <p:nvPr/>
          </p:nvSpPr>
          <p:spPr>
            <a:xfrm>
              <a:off x="5646934" y="504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122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571CE46-B234-4D8C-9DE9-3C413F98BA9C}"/>
                </a:ext>
              </a:extLst>
            </p:cNvPr>
            <p:cNvSpPr/>
            <p:nvPr/>
          </p:nvSpPr>
          <p:spPr>
            <a:xfrm>
              <a:off x="6005068" y="504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84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4C703F3D-D06D-4526-95F1-9EAD3AE3EB47}"/>
                </a:ext>
              </a:extLst>
            </p:cNvPr>
            <p:cNvSpPr/>
            <p:nvPr/>
          </p:nvSpPr>
          <p:spPr>
            <a:xfrm>
              <a:off x="6365068" y="504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162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FCF2195C-6333-44AE-890C-57639B15FA24}"/>
                </a:ext>
              </a:extLst>
            </p:cNvPr>
            <p:cNvSpPr/>
            <p:nvPr/>
          </p:nvSpPr>
          <p:spPr>
            <a:xfrm>
              <a:off x="4926934" y="540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157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74460680-4A51-4BBA-B266-E335A9ED48EF}"/>
                </a:ext>
              </a:extLst>
            </p:cNvPr>
            <p:cNvSpPr/>
            <p:nvPr/>
          </p:nvSpPr>
          <p:spPr>
            <a:xfrm>
              <a:off x="5286934" y="540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146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75AF5B5E-DACE-4C57-B53E-2643809124D5}"/>
                </a:ext>
              </a:extLst>
            </p:cNvPr>
            <p:cNvSpPr/>
            <p:nvPr/>
          </p:nvSpPr>
          <p:spPr>
            <a:xfrm>
              <a:off x="5646934" y="540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177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EBFC04AC-4DD8-4158-9870-5EF829647DE9}"/>
                </a:ext>
              </a:extLst>
            </p:cNvPr>
            <p:cNvSpPr/>
            <p:nvPr/>
          </p:nvSpPr>
          <p:spPr>
            <a:xfrm>
              <a:off x="6005068" y="540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204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044F247A-836D-4560-80F2-8D2373331F79}"/>
                </a:ext>
              </a:extLst>
            </p:cNvPr>
            <p:cNvSpPr/>
            <p:nvPr/>
          </p:nvSpPr>
          <p:spPr>
            <a:xfrm>
              <a:off x="6365068" y="540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214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A509D3B-839A-42C3-A1BE-3567DFBB2A48}"/>
                </a:ext>
              </a:extLst>
            </p:cNvPr>
            <p:cNvSpPr/>
            <p:nvPr/>
          </p:nvSpPr>
          <p:spPr>
            <a:xfrm>
              <a:off x="6725068" y="396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0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458CB3A7-6BA5-424B-AC11-43CDC0786BB5}"/>
                </a:ext>
              </a:extLst>
            </p:cNvPr>
            <p:cNvSpPr/>
            <p:nvPr/>
          </p:nvSpPr>
          <p:spPr>
            <a:xfrm>
              <a:off x="6725068" y="432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0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519192AE-9241-47F2-AB68-D65B21886942}"/>
                </a:ext>
              </a:extLst>
            </p:cNvPr>
            <p:cNvSpPr/>
            <p:nvPr/>
          </p:nvSpPr>
          <p:spPr>
            <a:xfrm>
              <a:off x="5646934" y="3608584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0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D68CA0E-1730-4F8B-AFF5-BF4B7FE4BAD7}"/>
                </a:ext>
              </a:extLst>
            </p:cNvPr>
            <p:cNvSpPr/>
            <p:nvPr/>
          </p:nvSpPr>
          <p:spPr>
            <a:xfrm>
              <a:off x="6005068" y="3608584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0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3E595043-71B4-4821-8799-CCCF5C9EEEA4}"/>
                </a:ext>
              </a:extLst>
            </p:cNvPr>
            <p:cNvSpPr/>
            <p:nvPr/>
          </p:nvSpPr>
          <p:spPr>
            <a:xfrm>
              <a:off x="6365068" y="3608584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0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11D8AE17-90A1-4EA9-811F-4971BA9DC3E3}"/>
                </a:ext>
              </a:extLst>
            </p:cNvPr>
            <p:cNvSpPr/>
            <p:nvPr/>
          </p:nvSpPr>
          <p:spPr>
            <a:xfrm>
              <a:off x="6725068" y="3608584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0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F8E94571-E63C-4F2A-AEEF-A6C1F47AAA0D}"/>
                </a:ext>
              </a:extLst>
            </p:cNvPr>
            <p:cNvSpPr/>
            <p:nvPr/>
          </p:nvSpPr>
          <p:spPr>
            <a:xfrm>
              <a:off x="6725068" y="468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0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85401542-8B63-48AA-AFD2-D89D2E4FA4EA}"/>
                </a:ext>
              </a:extLst>
            </p:cNvPr>
            <p:cNvSpPr/>
            <p:nvPr/>
          </p:nvSpPr>
          <p:spPr>
            <a:xfrm>
              <a:off x="6725068" y="504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0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E73AE9FF-F507-4DC2-A6CB-7E4A18664556}"/>
                </a:ext>
              </a:extLst>
            </p:cNvPr>
            <p:cNvSpPr/>
            <p:nvPr/>
          </p:nvSpPr>
          <p:spPr>
            <a:xfrm>
              <a:off x="6725068" y="540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0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0B8937DC-D237-474F-807C-4806B2D712D1}"/>
                </a:ext>
              </a:extLst>
            </p:cNvPr>
            <p:cNvSpPr/>
            <p:nvPr/>
          </p:nvSpPr>
          <p:spPr>
            <a:xfrm>
              <a:off x="4926934" y="576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0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978F5979-22F3-43CE-9100-727203276227}"/>
                </a:ext>
              </a:extLst>
            </p:cNvPr>
            <p:cNvSpPr/>
            <p:nvPr/>
          </p:nvSpPr>
          <p:spPr>
            <a:xfrm>
              <a:off x="5286934" y="576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0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49D17099-B597-4D6B-8769-6D0BA39DFAF7}"/>
                </a:ext>
              </a:extLst>
            </p:cNvPr>
            <p:cNvSpPr/>
            <p:nvPr/>
          </p:nvSpPr>
          <p:spPr>
            <a:xfrm>
              <a:off x="5646934" y="576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0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EC36B0CA-A5D5-4D9C-AB66-E8886FC33689}"/>
                </a:ext>
              </a:extLst>
            </p:cNvPr>
            <p:cNvSpPr/>
            <p:nvPr/>
          </p:nvSpPr>
          <p:spPr>
            <a:xfrm>
              <a:off x="6005068" y="576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0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75782F8E-68EF-47EB-A5B6-D48A62362AA7}"/>
                </a:ext>
              </a:extLst>
            </p:cNvPr>
            <p:cNvSpPr/>
            <p:nvPr/>
          </p:nvSpPr>
          <p:spPr>
            <a:xfrm>
              <a:off x="6365068" y="576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0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D2E25CA9-4D3E-4D20-A7F8-2B4DDEC1CF7F}"/>
                </a:ext>
              </a:extLst>
            </p:cNvPr>
            <p:cNvSpPr/>
            <p:nvPr/>
          </p:nvSpPr>
          <p:spPr>
            <a:xfrm>
              <a:off x="6725068" y="576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0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D4016B53-AFB8-4A25-B6DB-3A99F68EDDD3}"/>
                </a:ext>
              </a:extLst>
            </p:cNvPr>
            <p:cNvSpPr/>
            <p:nvPr/>
          </p:nvSpPr>
          <p:spPr>
            <a:xfrm>
              <a:off x="4566934" y="468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0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F20EEFA7-63A9-45D5-A4AC-B36D3024E10B}"/>
                </a:ext>
              </a:extLst>
            </p:cNvPr>
            <p:cNvSpPr/>
            <p:nvPr/>
          </p:nvSpPr>
          <p:spPr>
            <a:xfrm>
              <a:off x="4566934" y="504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0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CF129E07-CD73-4C43-B03E-39B70F286B1A}"/>
                </a:ext>
              </a:extLst>
            </p:cNvPr>
            <p:cNvSpPr/>
            <p:nvPr/>
          </p:nvSpPr>
          <p:spPr>
            <a:xfrm>
              <a:off x="4566934" y="540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0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C6618D8F-FE32-46F6-9C78-3C0CA8FFD929}"/>
                </a:ext>
              </a:extLst>
            </p:cNvPr>
            <p:cNvSpPr/>
            <p:nvPr/>
          </p:nvSpPr>
          <p:spPr>
            <a:xfrm>
              <a:off x="4566934" y="576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ysClr val="windowText" lastClr="000000"/>
                  </a:solidFill>
                </a:rPr>
                <a:t>0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547DEF17-7028-4F8F-AB29-F35E2D4DA70B}"/>
                </a:ext>
              </a:extLst>
            </p:cNvPr>
            <p:cNvSpPr/>
            <p:nvPr/>
          </p:nvSpPr>
          <p:spPr>
            <a:xfrm>
              <a:off x="4926934" y="396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8E1C1350-E6B1-425F-946A-9FB9141B293E}"/>
                </a:ext>
              </a:extLst>
            </p:cNvPr>
            <p:cNvSpPr/>
            <p:nvPr/>
          </p:nvSpPr>
          <p:spPr>
            <a:xfrm>
              <a:off x="5286934" y="396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B9D76F2B-930E-4510-9341-53939229138D}"/>
                </a:ext>
              </a:extLst>
            </p:cNvPr>
            <p:cNvSpPr/>
            <p:nvPr/>
          </p:nvSpPr>
          <p:spPr>
            <a:xfrm>
              <a:off x="4926934" y="432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2B5F1810-7C7C-43EE-8F30-C9BE35FE37ED}"/>
                </a:ext>
              </a:extLst>
            </p:cNvPr>
            <p:cNvSpPr/>
            <p:nvPr/>
          </p:nvSpPr>
          <p:spPr>
            <a:xfrm>
              <a:off x="5286934" y="432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8B108658-882E-4A06-A164-70CB38988795}"/>
                </a:ext>
              </a:extLst>
            </p:cNvPr>
            <p:cNvSpPr/>
            <p:nvPr/>
          </p:nvSpPr>
          <p:spPr>
            <a:xfrm>
              <a:off x="4926934" y="3608584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1B671A7B-2B72-4F53-8CA1-FF276C731B0A}"/>
                </a:ext>
              </a:extLst>
            </p:cNvPr>
            <p:cNvSpPr/>
            <p:nvPr/>
          </p:nvSpPr>
          <p:spPr>
            <a:xfrm>
              <a:off x="5286934" y="3608584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D6367C9B-EC31-477F-832A-5B41D1B81D60}"/>
                </a:ext>
              </a:extLst>
            </p:cNvPr>
            <p:cNvSpPr/>
            <p:nvPr/>
          </p:nvSpPr>
          <p:spPr>
            <a:xfrm>
              <a:off x="4566934" y="396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C45638A9-3AC6-45E3-8950-616BB122085F}"/>
                </a:ext>
              </a:extLst>
            </p:cNvPr>
            <p:cNvSpPr/>
            <p:nvPr/>
          </p:nvSpPr>
          <p:spPr>
            <a:xfrm>
              <a:off x="4566934" y="432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85298E98-248D-4E56-A60D-838A0301EBED}"/>
                </a:ext>
              </a:extLst>
            </p:cNvPr>
            <p:cNvSpPr/>
            <p:nvPr/>
          </p:nvSpPr>
          <p:spPr>
            <a:xfrm>
              <a:off x="4566934" y="3608584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3657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7A6342F-6D42-4F9A-9DC6-57149BD38B57}"/>
              </a:ext>
            </a:extLst>
          </p:cNvPr>
          <p:cNvSpPr/>
          <p:nvPr/>
        </p:nvSpPr>
        <p:spPr>
          <a:xfrm>
            <a:off x="0" y="0"/>
            <a:ext cx="1811867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879493DA-B25F-4E82-825B-EB934C7CFE0A}"/>
              </a:ext>
            </a:extLst>
          </p:cNvPr>
          <p:cNvSpPr/>
          <p:nvPr/>
        </p:nvSpPr>
        <p:spPr>
          <a:xfrm>
            <a:off x="0" y="0"/>
            <a:ext cx="5486400" cy="685800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77B6F6-06DB-4C0B-883F-A2385226B3C2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CNN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EF4DD9B-57B0-480E-A026-60E6ABCDF81E}"/>
              </a:ext>
            </a:extLst>
          </p:cNvPr>
          <p:cNvSpPr txBox="1"/>
          <p:nvPr/>
        </p:nvSpPr>
        <p:spPr>
          <a:xfrm>
            <a:off x="7387333" y="1089598"/>
            <a:ext cx="1617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Output</a:t>
            </a:r>
            <a:endParaRPr lang="ko-KR" alt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95A3092-52B2-4AC7-841A-E37B1FC07D00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Convolution (</a:t>
            </a:r>
            <a:r>
              <a:rPr lang="ko-KR" altLang="en-US" sz="2000" b="1" dirty="0" err="1"/>
              <a:t>합성곱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23D835-89C5-4AEA-BE6C-521521C8746F}"/>
              </a:ext>
            </a:extLst>
          </p:cNvPr>
          <p:cNvSpPr txBox="1"/>
          <p:nvPr/>
        </p:nvSpPr>
        <p:spPr>
          <a:xfrm>
            <a:off x="2816866" y="1686135"/>
            <a:ext cx="1617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Image</a:t>
            </a:r>
            <a:r>
              <a:rPr lang="ko-KR" altLang="en-US" sz="1400" dirty="0"/>
              <a:t> </a:t>
            </a:r>
            <a:r>
              <a:rPr lang="en-US" altLang="ko-KR" sz="1400" dirty="0"/>
              <a:t>(Pixel</a:t>
            </a:r>
            <a:r>
              <a:rPr lang="ko-KR" altLang="en-US" sz="1400" dirty="0"/>
              <a:t> 값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ED7649C-D2A4-4749-A45C-A056BB7764FB}"/>
              </a:ext>
            </a:extLst>
          </p:cNvPr>
          <p:cNvSpPr txBox="1"/>
          <p:nvPr/>
        </p:nvSpPr>
        <p:spPr>
          <a:xfrm>
            <a:off x="2813057" y="3846135"/>
            <a:ext cx="1617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5 x 5</a:t>
            </a:r>
            <a:endParaRPr lang="ko-KR" altLang="en-US" sz="14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AE7B86F-197B-4297-8DFF-999704E2D963}"/>
              </a:ext>
            </a:extLst>
          </p:cNvPr>
          <p:cNvGrpSpPr/>
          <p:nvPr/>
        </p:nvGrpSpPr>
        <p:grpSpPr>
          <a:xfrm>
            <a:off x="2725433" y="2046135"/>
            <a:ext cx="1800000" cy="1800000"/>
            <a:chOff x="2725433" y="2046135"/>
            <a:chExt cx="1800000" cy="1800000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45FBC92-7FBB-4B75-BA97-9901753B8022}"/>
                </a:ext>
              </a:extLst>
            </p:cNvPr>
            <p:cNvSpPr/>
            <p:nvPr/>
          </p:nvSpPr>
          <p:spPr>
            <a:xfrm>
              <a:off x="2725433" y="3486135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157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2FF7DB97-1350-4EBA-8AFC-C4996F132FE2}"/>
                </a:ext>
              </a:extLst>
            </p:cNvPr>
            <p:cNvSpPr/>
            <p:nvPr/>
          </p:nvSpPr>
          <p:spPr>
            <a:xfrm>
              <a:off x="3085433" y="3486135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146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DE091BD-9FC4-4307-8BAA-B2758C877185}"/>
                </a:ext>
              </a:extLst>
            </p:cNvPr>
            <p:cNvSpPr/>
            <p:nvPr/>
          </p:nvSpPr>
          <p:spPr>
            <a:xfrm>
              <a:off x="3085433" y="2046135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8049E53D-70D4-4E67-95B3-DEC5E8CAED45}"/>
                </a:ext>
              </a:extLst>
            </p:cNvPr>
            <p:cNvSpPr/>
            <p:nvPr/>
          </p:nvSpPr>
          <p:spPr>
            <a:xfrm>
              <a:off x="3445433" y="2046135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209E566-0309-4CE0-B876-E1868367CD69}"/>
                </a:ext>
              </a:extLst>
            </p:cNvPr>
            <p:cNvSpPr/>
            <p:nvPr/>
          </p:nvSpPr>
          <p:spPr>
            <a:xfrm>
              <a:off x="3085433" y="2406135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AA3972F6-8609-4AA4-83C7-DB2DCFC4F292}"/>
                </a:ext>
              </a:extLst>
            </p:cNvPr>
            <p:cNvSpPr/>
            <p:nvPr/>
          </p:nvSpPr>
          <p:spPr>
            <a:xfrm>
              <a:off x="3085433" y="2766135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ECF1AFC-4DB9-4F9A-BFA9-91C3CF2C965B}"/>
                </a:ext>
              </a:extLst>
            </p:cNvPr>
            <p:cNvSpPr/>
            <p:nvPr/>
          </p:nvSpPr>
          <p:spPr>
            <a:xfrm>
              <a:off x="3805433" y="2046135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72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EB14F81-B47F-4293-AA32-9772AE3AD229}"/>
                </a:ext>
              </a:extLst>
            </p:cNvPr>
            <p:cNvSpPr/>
            <p:nvPr/>
          </p:nvSpPr>
          <p:spPr>
            <a:xfrm>
              <a:off x="3805433" y="2406135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82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5BA2152A-E007-4504-93D8-52D7DDA72A16}"/>
                </a:ext>
              </a:extLst>
            </p:cNvPr>
            <p:cNvSpPr/>
            <p:nvPr/>
          </p:nvSpPr>
          <p:spPr>
            <a:xfrm>
              <a:off x="4165433" y="2046135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96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25CBDA2-125F-4125-875B-92415ED727DE}"/>
                </a:ext>
              </a:extLst>
            </p:cNvPr>
            <p:cNvSpPr/>
            <p:nvPr/>
          </p:nvSpPr>
          <p:spPr>
            <a:xfrm>
              <a:off x="4165433" y="2406135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134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7823A48-A274-41A8-860D-B015FB7C908A}"/>
                </a:ext>
              </a:extLst>
            </p:cNvPr>
            <p:cNvSpPr/>
            <p:nvPr/>
          </p:nvSpPr>
          <p:spPr>
            <a:xfrm>
              <a:off x="2725433" y="3126135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98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E2A67C74-96A2-4BAD-94F7-94DB4A232820}"/>
                </a:ext>
              </a:extLst>
            </p:cNvPr>
            <p:cNvSpPr/>
            <p:nvPr/>
          </p:nvSpPr>
          <p:spPr>
            <a:xfrm>
              <a:off x="3085433" y="3126135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105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1899AB5-607E-4108-A2B6-72ADA54CCF26}"/>
                </a:ext>
              </a:extLst>
            </p:cNvPr>
            <p:cNvSpPr/>
            <p:nvPr/>
          </p:nvSpPr>
          <p:spPr>
            <a:xfrm>
              <a:off x="3445433" y="3126135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122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79A16E3C-9229-446C-8920-A5EE1670A300}"/>
                </a:ext>
              </a:extLst>
            </p:cNvPr>
            <p:cNvSpPr/>
            <p:nvPr/>
          </p:nvSpPr>
          <p:spPr>
            <a:xfrm>
              <a:off x="2725433" y="2046135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1841F51D-BD3A-4D9C-93E9-64A6D72619AE}"/>
                </a:ext>
              </a:extLst>
            </p:cNvPr>
            <p:cNvSpPr/>
            <p:nvPr/>
          </p:nvSpPr>
          <p:spPr>
            <a:xfrm>
              <a:off x="2725433" y="2406135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159E6C02-4622-48E9-A927-0B306EC72ADA}"/>
                </a:ext>
              </a:extLst>
            </p:cNvPr>
            <p:cNvSpPr/>
            <p:nvPr/>
          </p:nvSpPr>
          <p:spPr>
            <a:xfrm>
              <a:off x="2725433" y="2766135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FB9B3883-41F9-4184-9B88-BD997E71886D}"/>
                </a:ext>
              </a:extLst>
            </p:cNvPr>
            <p:cNvSpPr/>
            <p:nvPr/>
          </p:nvSpPr>
          <p:spPr>
            <a:xfrm>
              <a:off x="3445433" y="2406135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5016AEDC-0111-4746-84C3-2601F49A0D7A}"/>
                </a:ext>
              </a:extLst>
            </p:cNvPr>
            <p:cNvSpPr/>
            <p:nvPr/>
          </p:nvSpPr>
          <p:spPr>
            <a:xfrm>
              <a:off x="3445433" y="2766135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A25C65BF-6042-49BE-8E0E-CC9968668430}"/>
                </a:ext>
              </a:extLst>
            </p:cNvPr>
            <p:cNvSpPr/>
            <p:nvPr/>
          </p:nvSpPr>
          <p:spPr>
            <a:xfrm>
              <a:off x="3445433" y="3486135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177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236A135-4E8E-4D24-8B74-8F9DB82E802D}"/>
                </a:ext>
              </a:extLst>
            </p:cNvPr>
            <p:cNvSpPr/>
            <p:nvPr/>
          </p:nvSpPr>
          <p:spPr>
            <a:xfrm>
              <a:off x="3805433" y="3126135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84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41FD010D-FDAB-443C-A29E-CEEE418C8BC0}"/>
                </a:ext>
              </a:extLst>
            </p:cNvPr>
            <p:cNvSpPr/>
            <p:nvPr/>
          </p:nvSpPr>
          <p:spPr>
            <a:xfrm>
              <a:off x="4165433" y="3126135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162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64E070D6-B791-430E-8192-4FD4BD3F5218}"/>
                </a:ext>
              </a:extLst>
            </p:cNvPr>
            <p:cNvSpPr/>
            <p:nvPr/>
          </p:nvSpPr>
          <p:spPr>
            <a:xfrm>
              <a:off x="3805433" y="3486135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204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F308696-6C6F-4D44-9ECA-B090D3295581}"/>
                </a:ext>
              </a:extLst>
            </p:cNvPr>
            <p:cNvSpPr/>
            <p:nvPr/>
          </p:nvSpPr>
          <p:spPr>
            <a:xfrm>
              <a:off x="4165433" y="3486135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214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1883CA1-7D07-4A7A-B8E5-76D3676AD8CC}"/>
                </a:ext>
              </a:extLst>
            </p:cNvPr>
            <p:cNvSpPr/>
            <p:nvPr/>
          </p:nvSpPr>
          <p:spPr>
            <a:xfrm>
              <a:off x="3805433" y="2766135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65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A51C409-0A63-40B3-AB8B-66507B8A75EA}"/>
                </a:ext>
              </a:extLst>
            </p:cNvPr>
            <p:cNvSpPr/>
            <p:nvPr/>
          </p:nvSpPr>
          <p:spPr>
            <a:xfrm>
              <a:off x="4165433" y="2766135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124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DE20901D-66A2-492A-81A0-91AE246AFF5A}"/>
              </a:ext>
            </a:extLst>
          </p:cNvPr>
          <p:cNvGrpSpPr/>
          <p:nvPr/>
        </p:nvGrpSpPr>
        <p:grpSpPr>
          <a:xfrm>
            <a:off x="6855732" y="1453912"/>
            <a:ext cx="2680336" cy="2700000"/>
            <a:chOff x="8552833" y="2121655"/>
            <a:chExt cx="2680336" cy="2700000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ADF83EB-B0AB-4591-85B8-9248EB7C485D}"/>
                </a:ext>
              </a:extLst>
            </p:cNvPr>
            <p:cNvSpPr/>
            <p:nvPr/>
          </p:nvSpPr>
          <p:spPr>
            <a:xfrm>
              <a:off x="8552833" y="212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96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6429CCF-886A-40A8-B914-186E11014AFD}"/>
                </a:ext>
              </a:extLst>
            </p:cNvPr>
            <p:cNvSpPr/>
            <p:nvPr/>
          </p:nvSpPr>
          <p:spPr>
            <a:xfrm>
              <a:off x="9087733" y="212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</a:rPr>
                <a:t>127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CF7C57CF-0CB3-4521-9A80-A09BC8BD0B98}"/>
                </a:ext>
              </a:extLst>
            </p:cNvPr>
            <p:cNvSpPr/>
            <p:nvPr/>
          </p:nvSpPr>
          <p:spPr>
            <a:xfrm>
              <a:off x="9623001" y="212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91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CAC4090-33D3-4D2C-ABC8-4DC301EC0211}"/>
                </a:ext>
              </a:extLst>
            </p:cNvPr>
            <p:cNvSpPr/>
            <p:nvPr/>
          </p:nvSpPr>
          <p:spPr>
            <a:xfrm>
              <a:off x="10157901" y="212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97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C396B55C-92B2-4720-B01F-60B7B5BF5EEC}"/>
                </a:ext>
              </a:extLst>
            </p:cNvPr>
            <p:cNvSpPr/>
            <p:nvPr/>
          </p:nvSpPr>
          <p:spPr>
            <a:xfrm>
              <a:off x="10693169" y="212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28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703E95EE-CD3C-4C1C-947A-1FCE09E434CA}"/>
                </a:ext>
              </a:extLst>
            </p:cNvPr>
            <p:cNvSpPr/>
            <p:nvPr/>
          </p:nvSpPr>
          <p:spPr>
            <a:xfrm>
              <a:off x="8552833" y="266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</a:rPr>
                <a:t>117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D3227C60-B6EA-4A2D-A47E-4CBD2AC685E6}"/>
                </a:ext>
              </a:extLst>
            </p:cNvPr>
            <p:cNvSpPr/>
            <p:nvPr/>
          </p:nvSpPr>
          <p:spPr>
            <a:xfrm>
              <a:off x="9087733" y="266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</a:rPr>
                <a:t>158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6EB3E988-F640-49BB-9FCE-0C299F595E13}"/>
                </a:ext>
              </a:extLst>
            </p:cNvPr>
            <p:cNvSpPr/>
            <p:nvPr/>
          </p:nvSpPr>
          <p:spPr>
            <a:xfrm>
              <a:off x="9623001" y="266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</a:rPr>
                <a:t>100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0BB640FA-9A5D-429A-A8E4-517B1DD2D218}"/>
                </a:ext>
              </a:extLst>
            </p:cNvPr>
            <p:cNvSpPr/>
            <p:nvPr/>
          </p:nvSpPr>
          <p:spPr>
            <a:xfrm>
              <a:off x="10157901" y="266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</a:rPr>
                <a:t>104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C9CD2D41-0EBF-4252-B248-ED90E3FA51C3}"/>
                </a:ext>
              </a:extLst>
            </p:cNvPr>
            <p:cNvSpPr/>
            <p:nvPr/>
          </p:nvSpPr>
          <p:spPr>
            <a:xfrm>
              <a:off x="10693169" y="266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12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E5E68A6D-9EB8-4889-9629-FB5CC0FCA8E5}"/>
                </a:ext>
              </a:extLst>
            </p:cNvPr>
            <p:cNvSpPr/>
            <p:nvPr/>
          </p:nvSpPr>
          <p:spPr>
            <a:xfrm>
              <a:off x="8552833" y="320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</a:rPr>
                <a:t>158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84C71BEA-6D0C-4238-8A99-14743BCBD3F4}"/>
                </a:ext>
              </a:extLst>
            </p:cNvPr>
            <p:cNvSpPr/>
            <p:nvPr/>
          </p:nvSpPr>
          <p:spPr>
            <a:xfrm>
              <a:off x="9087733" y="320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</a:rPr>
                <a:t>198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167F5673-ADFA-492E-9EB6-3F3632D8BC38}"/>
                </a:ext>
              </a:extLst>
            </p:cNvPr>
            <p:cNvSpPr/>
            <p:nvPr/>
          </p:nvSpPr>
          <p:spPr>
            <a:xfrm>
              <a:off x="9623001" y="320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</a:rPr>
                <a:t>110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2B2D4A0B-3023-49AB-95C6-FFB840F7786E}"/>
                </a:ext>
              </a:extLst>
            </p:cNvPr>
            <p:cNvSpPr/>
            <p:nvPr/>
          </p:nvSpPr>
          <p:spPr>
            <a:xfrm>
              <a:off x="10157901" y="320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</a:rPr>
                <a:t>122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6EAF57F-9BF5-49F6-B562-040165ABD907}"/>
                </a:ext>
              </a:extLst>
            </p:cNvPr>
            <p:cNvSpPr/>
            <p:nvPr/>
          </p:nvSpPr>
          <p:spPr>
            <a:xfrm>
              <a:off x="10693169" y="320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38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B4908F1D-7275-4DC7-B41F-5A217C01DB43}"/>
                </a:ext>
              </a:extLst>
            </p:cNvPr>
            <p:cNvSpPr/>
            <p:nvPr/>
          </p:nvSpPr>
          <p:spPr>
            <a:xfrm>
              <a:off x="8552833" y="374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</a:rPr>
                <a:t>168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47427C56-D490-4A80-B859-361481FFEBCD}"/>
                </a:ext>
              </a:extLst>
            </p:cNvPr>
            <p:cNvSpPr/>
            <p:nvPr/>
          </p:nvSpPr>
          <p:spPr>
            <a:xfrm>
              <a:off x="9087733" y="374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</a:rPr>
                <a:t>190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6ED718A-46CD-4518-9DF4-753626C5FFDC}"/>
                </a:ext>
              </a:extLst>
            </p:cNvPr>
            <p:cNvSpPr/>
            <p:nvPr/>
          </p:nvSpPr>
          <p:spPr>
            <a:xfrm>
              <a:off x="9623001" y="374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93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AD8FF089-B6E9-4D99-A43E-C527431CAF6C}"/>
                </a:ext>
              </a:extLst>
            </p:cNvPr>
            <p:cNvSpPr/>
            <p:nvPr/>
          </p:nvSpPr>
          <p:spPr>
            <a:xfrm>
              <a:off x="10157901" y="374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</a:rPr>
                <a:t>106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7E40FFA4-EF59-4ECB-8E6E-E6FDF252718E}"/>
                </a:ext>
              </a:extLst>
            </p:cNvPr>
            <p:cNvSpPr/>
            <p:nvPr/>
          </p:nvSpPr>
          <p:spPr>
            <a:xfrm>
              <a:off x="10693169" y="374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36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20876C0-2712-4282-823A-DA00925CAC3F}"/>
                </a:ext>
              </a:extLst>
            </p:cNvPr>
            <p:cNvSpPr/>
            <p:nvPr/>
          </p:nvSpPr>
          <p:spPr>
            <a:xfrm>
              <a:off x="8552833" y="428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</a:rPr>
                <a:t>157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6561BB10-7EB0-42AF-A8C4-D16A3A9186EE}"/>
                </a:ext>
              </a:extLst>
            </p:cNvPr>
            <p:cNvSpPr/>
            <p:nvPr/>
          </p:nvSpPr>
          <p:spPr>
            <a:xfrm>
              <a:off x="9087733" y="428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</a:rPr>
                <a:t>172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EE25E288-6AAF-40CF-BF16-6C373E4B6A9F}"/>
                </a:ext>
              </a:extLst>
            </p:cNvPr>
            <p:cNvSpPr/>
            <p:nvPr/>
          </p:nvSpPr>
          <p:spPr>
            <a:xfrm>
              <a:off x="9623001" y="428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66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74CADC4-F252-404F-B068-242AD1EF47A3}"/>
                </a:ext>
              </a:extLst>
            </p:cNvPr>
            <p:cNvSpPr/>
            <p:nvPr/>
          </p:nvSpPr>
          <p:spPr>
            <a:xfrm>
              <a:off x="10157901" y="428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74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9CA7A0D2-BB59-4F50-B9F5-DD6C8033CE81}"/>
                </a:ext>
              </a:extLst>
            </p:cNvPr>
            <p:cNvSpPr/>
            <p:nvPr/>
          </p:nvSpPr>
          <p:spPr>
            <a:xfrm>
              <a:off x="10693169" y="428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18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9F8BFB6D-96D5-45A9-A699-66BE824ECC88}"/>
              </a:ext>
            </a:extLst>
          </p:cNvPr>
          <p:cNvSpPr txBox="1"/>
          <p:nvPr/>
        </p:nvSpPr>
        <p:spPr>
          <a:xfrm>
            <a:off x="7395732" y="4158134"/>
            <a:ext cx="1617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5 x 5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B90CA5-668D-4D13-949A-F3FBAE0564FD}"/>
              </a:ext>
            </a:extLst>
          </p:cNvPr>
          <p:cNvSpPr txBox="1"/>
          <p:nvPr/>
        </p:nvSpPr>
        <p:spPr>
          <a:xfrm>
            <a:off x="3079700" y="5291667"/>
            <a:ext cx="6032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</a:rPr>
              <a:t>Padding</a:t>
            </a:r>
            <a:r>
              <a:rPr lang="ko-KR" altLang="en-US" sz="1400" dirty="0"/>
              <a:t>을 넣으면 원본 이미지의 크기를 유지하며 연산이 가능해짐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다음 </a:t>
            </a:r>
            <a:r>
              <a:rPr lang="en-US" altLang="ko-KR" sz="1400" dirty="0"/>
              <a:t>Layer</a:t>
            </a:r>
            <a:r>
              <a:rPr lang="ko-KR" altLang="en-US" sz="1400" dirty="0"/>
              <a:t>에 그대로 집어넣어 </a:t>
            </a:r>
            <a:r>
              <a:rPr lang="ko-KR" altLang="en-US" sz="1400" dirty="0">
                <a:solidFill>
                  <a:srgbClr val="FF0000"/>
                </a:solidFill>
              </a:rPr>
              <a:t>여러 번 학습이 가능</a:t>
            </a:r>
            <a:r>
              <a:rPr lang="ko-KR" altLang="en-US" sz="1400" dirty="0"/>
              <a:t>해짐</a:t>
            </a:r>
          </a:p>
        </p:txBody>
      </p:sp>
    </p:spTree>
    <p:extLst>
      <p:ext uri="{BB962C8B-B14F-4D97-AF65-F5344CB8AC3E}">
        <p14:creationId xmlns:p14="http://schemas.microsoft.com/office/powerpoint/2010/main" val="1022789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7A6342F-6D42-4F9A-9DC6-57149BD38B57}"/>
              </a:ext>
            </a:extLst>
          </p:cNvPr>
          <p:cNvSpPr/>
          <p:nvPr/>
        </p:nvSpPr>
        <p:spPr>
          <a:xfrm>
            <a:off x="0" y="0"/>
            <a:ext cx="1811867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879493DA-B25F-4E82-825B-EB934C7CFE0A}"/>
              </a:ext>
            </a:extLst>
          </p:cNvPr>
          <p:cNvSpPr/>
          <p:nvPr/>
        </p:nvSpPr>
        <p:spPr>
          <a:xfrm>
            <a:off x="0" y="0"/>
            <a:ext cx="5486400" cy="685800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77B6F6-06DB-4C0B-883F-A2385226B3C2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CNN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F06F30-97AD-4780-A34D-37F5375A008C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Pooling (</a:t>
            </a:r>
            <a:r>
              <a:rPr lang="ko-KR" altLang="en-US" sz="2000" b="1" dirty="0"/>
              <a:t>특징 요약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특징 압축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AE4B617-8F6D-489E-B800-A5EA7E5D9155}"/>
              </a:ext>
            </a:extLst>
          </p:cNvPr>
          <p:cNvGrpSpPr/>
          <p:nvPr/>
        </p:nvGrpSpPr>
        <p:grpSpPr>
          <a:xfrm>
            <a:off x="389466" y="3126009"/>
            <a:ext cx="3215236" cy="3240000"/>
            <a:chOff x="389466" y="3126009"/>
            <a:chExt cx="3215236" cy="3240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BD71AD1-FF3A-450E-9B08-A208F1FD7214}"/>
                </a:ext>
              </a:extLst>
            </p:cNvPr>
            <p:cNvSpPr/>
            <p:nvPr/>
          </p:nvSpPr>
          <p:spPr>
            <a:xfrm>
              <a:off x="389466" y="3126009"/>
              <a:ext cx="540000" cy="5400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5CE01D7-D2D5-439C-ADA5-FC5A8DB0906E}"/>
                </a:ext>
              </a:extLst>
            </p:cNvPr>
            <p:cNvSpPr/>
            <p:nvPr/>
          </p:nvSpPr>
          <p:spPr>
            <a:xfrm>
              <a:off x="924366" y="3126009"/>
              <a:ext cx="540000" cy="5400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127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F335A02-B094-4883-A974-8882DAD1B640}"/>
                </a:ext>
              </a:extLst>
            </p:cNvPr>
            <p:cNvSpPr/>
            <p:nvPr/>
          </p:nvSpPr>
          <p:spPr>
            <a:xfrm>
              <a:off x="1459634" y="3126009"/>
              <a:ext cx="540000" cy="540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F556D1-B773-4896-9357-BED140DA7B27}"/>
                </a:ext>
              </a:extLst>
            </p:cNvPr>
            <p:cNvSpPr/>
            <p:nvPr/>
          </p:nvSpPr>
          <p:spPr>
            <a:xfrm>
              <a:off x="1994534" y="3126009"/>
              <a:ext cx="540000" cy="540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46990D6-1A88-4457-AA3F-856E12008C7B}"/>
                </a:ext>
              </a:extLst>
            </p:cNvPr>
            <p:cNvSpPr/>
            <p:nvPr/>
          </p:nvSpPr>
          <p:spPr>
            <a:xfrm>
              <a:off x="2529802" y="3126009"/>
              <a:ext cx="540000" cy="54000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B6EAB15-1BAA-42E0-A64D-E452864D254E}"/>
                </a:ext>
              </a:extLst>
            </p:cNvPr>
            <p:cNvSpPr/>
            <p:nvPr/>
          </p:nvSpPr>
          <p:spPr>
            <a:xfrm>
              <a:off x="389466" y="3666009"/>
              <a:ext cx="540000" cy="5400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117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ECAEBB7-EF87-42EB-8D0A-2A18DC4894D4}"/>
                </a:ext>
              </a:extLst>
            </p:cNvPr>
            <p:cNvSpPr/>
            <p:nvPr/>
          </p:nvSpPr>
          <p:spPr>
            <a:xfrm>
              <a:off x="924366" y="3666009"/>
              <a:ext cx="540000" cy="5400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158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81C3245-7E07-4577-98D2-6C28FFDD45F5}"/>
                </a:ext>
              </a:extLst>
            </p:cNvPr>
            <p:cNvSpPr/>
            <p:nvPr/>
          </p:nvSpPr>
          <p:spPr>
            <a:xfrm>
              <a:off x="1459634" y="3666009"/>
              <a:ext cx="540000" cy="540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100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085A33F-F4DF-4498-9051-9F5D47E928A6}"/>
                </a:ext>
              </a:extLst>
            </p:cNvPr>
            <p:cNvSpPr/>
            <p:nvPr/>
          </p:nvSpPr>
          <p:spPr>
            <a:xfrm>
              <a:off x="1994534" y="3666009"/>
              <a:ext cx="540000" cy="540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104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809A4E2-579E-476F-B68F-FC3F8261B4E6}"/>
                </a:ext>
              </a:extLst>
            </p:cNvPr>
            <p:cNvSpPr/>
            <p:nvPr/>
          </p:nvSpPr>
          <p:spPr>
            <a:xfrm>
              <a:off x="2529802" y="3666009"/>
              <a:ext cx="540000" cy="54000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D0C9C0B-09C7-44DD-9046-32B50B1FBA6E}"/>
                </a:ext>
              </a:extLst>
            </p:cNvPr>
            <p:cNvSpPr/>
            <p:nvPr/>
          </p:nvSpPr>
          <p:spPr>
            <a:xfrm>
              <a:off x="389466" y="4206009"/>
              <a:ext cx="540000" cy="5400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158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232EDB5-C39B-46FD-9E1F-B15B2A9B0C59}"/>
                </a:ext>
              </a:extLst>
            </p:cNvPr>
            <p:cNvSpPr/>
            <p:nvPr/>
          </p:nvSpPr>
          <p:spPr>
            <a:xfrm>
              <a:off x="924366" y="4206009"/>
              <a:ext cx="540000" cy="5400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198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4E091A4-A020-4EDF-8FAD-532262A6A640}"/>
                </a:ext>
              </a:extLst>
            </p:cNvPr>
            <p:cNvSpPr/>
            <p:nvPr/>
          </p:nvSpPr>
          <p:spPr>
            <a:xfrm>
              <a:off x="1459634" y="4206009"/>
              <a:ext cx="540000" cy="54000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110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005A96F-E6C2-4816-8BE9-93D5CFA48DF3}"/>
                </a:ext>
              </a:extLst>
            </p:cNvPr>
            <p:cNvSpPr/>
            <p:nvPr/>
          </p:nvSpPr>
          <p:spPr>
            <a:xfrm>
              <a:off x="1994534" y="4206009"/>
              <a:ext cx="540000" cy="54000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122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39B8446-126E-44B3-B8D6-F5D77AF04C75}"/>
                </a:ext>
              </a:extLst>
            </p:cNvPr>
            <p:cNvSpPr/>
            <p:nvPr/>
          </p:nvSpPr>
          <p:spPr>
            <a:xfrm>
              <a:off x="2529802" y="4206009"/>
              <a:ext cx="540000" cy="5400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E8FFF6F-DFA4-412A-8694-347088B3F739}"/>
                </a:ext>
              </a:extLst>
            </p:cNvPr>
            <p:cNvSpPr/>
            <p:nvPr/>
          </p:nvSpPr>
          <p:spPr>
            <a:xfrm>
              <a:off x="389466" y="4746009"/>
              <a:ext cx="540000" cy="5400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168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B80444A-0434-4910-ADAC-BC52DDB1C949}"/>
                </a:ext>
              </a:extLst>
            </p:cNvPr>
            <p:cNvSpPr/>
            <p:nvPr/>
          </p:nvSpPr>
          <p:spPr>
            <a:xfrm>
              <a:off x="924366" y="4746009"/>
              <a:ext cx="540000" cy="5400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190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DF03DB6-2765-4A34-AA10-D30A4899B50F}"/>
                </a:ext>
              </a:extLst>
            </p:cNvPr>
            <p:cNvSpPr/>
            <p:nvPr/>
          </p:nvSpPr>
          <p:spPr>
            <a:xfrm>
              <a:off x="1459634" y="4746009"/>
              <a:ext cx="540000" cy="54000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6F46706-C1EE-4960-BF58-DEF113C4FDBF}"/>
                </a:ext>
              </a:extLst>
            </p:cNvPr>
            <p:cNvSpPr/>
            <p:nvPr/>
          </p:nvSpPr>
          <p:spPr>
            <a:xfrm>
              <a:off x="1994534" y="4746009"/>
              <a:ext cx="540000" cy="54000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106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6BFD4B8-8845-49AD-A0F7-64B171A348FD}"/>
                </a:ext>
              </a:extLst>
            </p:cNvPr>
            <p:cNvSpPr/>
            <p:nvPr/>
          </p:nvSpPr>
          <p:spPr>
            <a:xfrm>
              <a:off x="2529802" y="4746009"/>
              <a:ext cx="540000" cy="5400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D562DF9-B4EF-4262-B14C-4699F38CDD55}"/>
                </a:ext>
              </a:extLst>
            </p:cNvPr>
            <p:cNvSpPr/>
            <p:nvPr/>
          </p:nvSpPr>
          <p:spPr>
            <a:xfrm>
              <a:off x="389466" y="5286009"/>
              <a:ext cx="540000" cy="54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157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57A6219-2B71-424E-996B-5697CEA8204B}"/>
                </a:ext>
              </a:extLst>
            </p:cNvPr>
            <p:cNvSpPr/>
            <p:nvPr/>
          </p:nvSpPr>
          <p:spPr>
            <a:xfrm>
              <a:off x="924366" y="5286009"/>
              <a:ext cx="540000" cy="54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172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9856472-EE25-489B-8C02-7B4FC7AC0C7B}"/>
                </a:ext>
              </a:extLst>
            </p:cNvPr>
            <p:cNvSpPr/>
            <p:nvPr/>
          </p:nvSpPr>
          <p:spPr>
            <a:xfrm>
              <a:off x="1459634" y="5286009"/>
              <a:ext cx="540000" cy="5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17F7FCA-AB35-46B7-9FBE-DB1BF188D7A7}"/>
                </a:ext>
              </a:extLst>
            </p:cNvPr>
            <p:cNvSpPr/>
            <p:nvPr/>
          </p:nvSpPr>
          <p:spPr>
            <a:xfrm>
              <a:off x="1994534" y="5286009"/>
              <a:ext cx="540000" cy="5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69A67D3-EA9E-431F-AFD8-45989053B83D}"/>
                </a:ext>
              </a:extLst>
            </p:cNvPr>
            <p:cNvSpPr/>
            <p:nvPr/>
          </p:nvSpPr>
          <p:spPr>
            <a:xfrm>
              <a:off x="2529802" y="5286009"/>
              <a:ext cx="540000" cy="54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C0DC625-A51E-4048-B02E-99662C7FC7FC}"/>
                </a:ext>
              </a:extLst>
            </p:cNvPr>
            <p:cNvSpPr/>
            <p:nvPr/>
          </p:nvSpPr>
          <p:spPr>
            <a:xfrm>
              <a:off x="3064702" y="3126009"/>
              <a:ext cx="540000" cy="54000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C92050A-C1E1-4B8B-8AEF-D39E4E47F2E6}"/>
                </a:ext>
              </a:extLst>
            </p:cNvPr>
            <p:cNvSpPr/>
            <p:nvPr/>
          </p:nvSpPr>
          <p:spPr>
            <a:xfrm>
              <a:off x="3064702" y="3666009"/>
              <a:ext cx="540000" cy="54000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ECFBEAF-9595-490C-941B-B52C89A05B28}"/>
                </a:ext>
              </a:extLst>
            </p:cNvPr>
            <p:cNvSpPr/>
            <p:nvPr/>
          </p:nvSpPr>
          <p:spPr>
            <a:xfrm>
              <a:off x="3064702" y="4206009"/>
              <a:ext cx="540000" cy="5400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98D01D4-32D4-4078-ABB1-F526177159DB}"/>
                </a:ext>
              </a:extLst>
            </p:cNvPr>
            <p:cNvSpPr/>
            <p:nvPr/>
          </p:nvSpPr>
          <p:spPr>
            <a:xfrm>
              <a:off x="3064702" y="4746009"/>
              <a:ext cx="540000" cy="5400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1D67254-296F-41DF-A9F6-06CC4951578B}"/>
                </a:ext>
              </a:extLst>
            </p:cNvPr>
            <p:cNvSpPr/>
            <p:nvPr/>
          </p:nvSpPr>
          <p:spPr>
            <a:xfrm>
              <a:off x="3064702" y="5286009"/>
              <a:ext cx="540000" cy="54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280DACB-E0B5-4CFA-A1CA-AA90B7F7241B}"/>
                </a:ext>
              </a:extLst>
            </p:cNvPr>
            <p:cNvSpPr/>
            <p:nvPr/>
          </p:nvSpPr>
          <p:spPr>
            <a:xfrm>
              <a:off x="389466" y="5826009"/>
              <a:ext cx="540000" cy="54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124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8459911-F825-4A09-8024-8C4C1AA8EF7F}"/>
                </a:ext>
              </a:extLst>
            </p:cNvPr>
            <p:cNvSpPr/>
            <p:nvPr/>
          </p:nvSpPr>
          <p:spPr>
            <a:xfrm>
              <a:off x="924366" y="5826009"/>
              <a:ext cx="540000" cy="54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243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33B6A59-5044-4D74-8632-255B42A05F02}"/>
                </a:ext>
              </a:extLst>
            </p:cNvPr>
            <p:cNvSpPr/>
            <p:nvPr/>
          </p:nvSpPr>
          <p:spPr>
            <a:xfrm>
              <a:off x="1459634" y="5826009"/>
              <a:ext cx="540000" cy="5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E608FEE-087B-47E8-88D6-3F67C4F65CC8}"/>
                </a:ext>
              </a:extLst>
            </p:cNvPr>
            <p:cNvSpPr/>
            <p:nvPr/>
          </p:nvSpPr>
          <p:spPr>
            <a:xfrm>
              <a:off x="1994534" y="5826009"/>
              <a:ext cx="540000" cy="5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C98BD7A-5D8D-4F61-9D30-56ACC7EC05AC}"/>
                </a:ext>
              </a:extLst>
            </p:cNvPr>
            <p:cNvSpPr/>
            <p:nvPr/>
          </p:nvSpPr>
          <p:spPr>
            <a:xfrm>
              <a:off x="2529802" y="5826009"/>
              <a:ext cx="540000" cy="54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4E24D17-C1A4-4077-8337-FE3746149754}"/>
                </a:ext>
              </a:extLst>
            </p:cNvPr>
            <p:cNvSpPr/>
            <p:nvPr/>
          </p:nvSpPr>
          <p:spPr>
            <a:xfrm>
              <a:off x="3064702" y="5826009"/>
              <a:ext cx="540000" cy="54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4DD75AD-4947-4C70-9EEB-DF1053396D1A}"/>
              </a:ext>
            </a:extLst>
          </p:cNvPr>
          <p:cNvSpPr txBox="1"/>
          <p:nvPr/>
        </p:nvSpPr>
        <p:spPr>
          <a:xfrm>
            <a:off x="114299" y="1430867"/>
            <a:ext cx="117475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이미지는 보통 수백</a:t>
            </a:r>
            <a:r>
              <a:rPr lang="en-US" altLang="ko-KR" sz="1600" dirty="0"/>
              <a:t>x</a:t>
            </a:r>
            <a:r>
              <a:rPr lang="ko-KR" altLang="en-US" sz="1600" dirty="0"/>
              <a:t>수백 </a:t>
            </a:r>
            <a:r>
              <a:rPr lang="en-US" altLang="ko-KR" sz="1600" dirty="0"/>
              <a:t>(ex. 480x480)</a:t>
            </a:r>
            <a:r>
              <a:rPr lang="ko-KR" altLang="en-US" sz="1600" dirty="0"/>
              <a:t>의 크기를 가지기 때문에 </a:t>
            </a:r>
            <a:r>
              <a:rPr lang="en-US" altLang="ko-KR" sz="1600" dirty="0">
                <a:solidFill>
                  <a:srgbClr val="0070C0"/>
                </a:solidFill>
              </a:rPr>
              <a:t>Flatten</a:t>
            </a:r>
            <a:r>
              <a:rPr lang="ko-KR" altLang="en-US" sz="1600" dirty="0"/>
              <a:t>시 한 레이어의 노드의 개수가 </a:t>
            </a:r>
            <a:r>
              <a:rPr lang="ko-KR" altLang="en-US" sz="1600" dirty="0" err="1"/>
              <a:t>많아짐</a:t>
            </a:r>
            <a:endParaRPr lang="en-US" altLang="ko-KR" sz="1600" dirty="0"/>
          </a:p>
          <a:p>
            <a:r>
              <a:rPr lang="ko-KR" altLang="en-US" sz="1600" dirty="0"/>
              <a:t>따라서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특징을 요약</a:t>
            </a:r>
            <a:r>
              <a:rPr lang="ko-KR" altLang="en-US" sz="1600" dirty="0"/>
              <a:t>하여 </a:t>
            </a:r>
            <a:r>
              <a:rPr lang="ko-KR" altLang="en-US" sz="1600" dirty="0">
                <a:solidFill>
                  <a:srgbClr val="FF0000"/>
                </a:solidFill>
              </a:rPr>
              <a:t>이미지 크기를 축소</a:t>
            </a:r>
            <a:r>
              <a:rPr lang="ko-KR" altLang="en-US" sz="1600" dirty="0"/>
              <a:t>시켜 학습함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보통 최대값을 선택하는 </a:t>
            </a:r>
            <a:r>
              <a:rPr lang="en-US" altLang="ko-KR" sz="1600" dirty="0" err="1">
                <a:solidFill>
                  <a:srgbClr val="0070C0"/>
                </a:solidFill>
              </a:rPr>
              <a:t>MaxPooling</a:t>
            </a:r>
            <a:r>
              <a:rPr lang="ko-KR" altLang="en-US" sz="1600" dirty="0"/>
              <a:t>을 채용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47B5D5-A8B4-4ECE-A683-5894C3654A15}"/>
              </a:ext>
            </a:extLst>
          </p:cNvPr>
          <p:cNvSpPr txBox="1"/>
          <p:nvPr/>
        </p:nvSpPr>
        <p:spPr>
          <a:xfrm>
            <a:off x="1182668" y="2807263"/>
            <a:ext cx="1617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6 x 6</a:t>
            </a:r>
            <a:endParaRPr lang="ko-KR" altLang="en-US" sz="14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5B7360E-FA3D-4B64-B5C3-CA106C11DD2E}"/>
              </a:ext>
            </a:extLst>
          </p:cNvPr>
          <p:cNvGrpSpPr/>
          <p:nvPr/>
        </p:nvGrpSpPr>
        <p:grpSpPr>
          <a:xfrm>
            <a:off x="5180550" y="3936009"/>
            <a:ext cx="1620000" cy="1620000"/>
            <a:chOff x="5180550" y="3936009"/>
            <a:chExt cx="1620000" cy="162000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3B079B4-CBBC-4415-BB6A-8A50C2E41AD4}"/>
                </a:ext>
              </a:extLst>
            </p:cNvPr>
            <p:cNvSpPr/>
            <p:nvPr/>
          </p:nvSpPr>
          <p:spPr>
            <a:xfrm>
              <a:off x="5180550" y="3936009"/>
              <a:ext cx="540000" cy="5400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158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02A8EF7-CA55-4656-A81C-9900CFC575A8}"/>
                </a:ext>
              </a:extLst>
            </p:cNvPr>
            <p:cNvSpPr/>
            <p:nvPr/>
          </p:nvSpPr>
          <p:spPr>
            <a:xfrm>
              <a:off x="5720550" y="3936009"/>
              <a:ext cx="540000" cy="540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104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19F9DBB-4475-40D1-A2A5-27F4C69F9514}"/>
                </a:ext>
              </a:extLst>
            </p:cNvPr>
            <p:cNvSpPr/>
            <p:nvPr/>
          </p:nvSpPr>
          <p:spPr>
            <a:xfrm>
              <a:off x="6260550" y="3936009"/>
              <a:ext cx="540000" cy="54000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44CF62B-922E-4DD7-ABE6-E8A5708E2BE9}"/>
                </a:ext>
              </a:extLst>
            </p:cNvPr>
            <p:cNvSpPr/>
            <p:nvPr/>
          </p:nvSpPr>
          <p:spPr>
            <a:xfrm>
              <a:off x="5180550" y="4476009"/>
              <a:ext cx="540000" cy="5400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198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2B04F18-339A-4674-A7B4-E7A0EBF6162C}"/>
                </a:ext>
              </a:extLst>
            </p:cNvPr>
            <p:cNvSpPr/>
            <p:nvPr/>
          </p:nvSpPr>
          <p:spPr>
            <a:xfrm>
              <a:off x="5720550" y="4476009"/>
              <a:ext cx="540000" cy="54000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122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2271B422-F514-4AC6-B1A0-E9399C2C8F13}"/>
                </a:ext>
              </a:extLst>
            </p:cNvPr>
            <p:cNvSpPr/>
            <p:nvPr/>
          </p:nvSpPr>
          <p:spPr>
            <a:xfrm>
              <a:off x="6260550" y="4476009"/>
              <a:ext cx="540000" cy="5400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B4CAABF-C0CF-4AB7-8D03-D6EA7D65CB2F}"/>
                </a:ext>
              </a:extLst>
            </p:cNvPr>
            <p:cNvSpPr/>
            <p:nvPr/>
          </p:nvSpPr>
          <p:spPr>
            <a:xfrm>
              <a:off x="5180550" y="5016009"/>
              <a:ext cx="540000" cy="54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243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E98386D-5706-4513-A12A-2056F20ACB97}"/>
                </a:ext>
              </a:extLst>
            </p:cNvPr>
            <p:cNvSpPr/>
            <p:nvPr/>
          </p:nvSpPr>
          <p:spPr>
            <a:xfrm>
              <a:off x="5720550" y="5016009"/>
              <a:ext cx="540000" cy="5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F6B1D300-7D40-4AD5-A425-C2929CA86897}"/>
                </a:ext>
              </a:extLst>
            </p:cNvPr>
            <p:cNvSpPr/>
            <p:nvPr/>
          </p:nvSpPr>
          <p:spPr>
            <a:xfrm>
              <a:off x="6260550" y="5016009"/>
              <a:ext cx="540000" cy="54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CDAC2F06-7E4E-4812-9FA1-4D5C1244BADC}"/>
              </a:ext>
            </a:extLst>
          </p:cNvPr>
          <p:cNvSpPr txBox="1"/>
          <p:nvPr/>
        </p:nvSpPr>
        <p:spPr>
          <a:xfrm>
            <a:off x="5151967" y="3620517"/>
            <a:ext cx="1617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3 x 3</a:t>
            </a:r>
            <a:endParaRPr lang="ko-KR" altLang="en-US" sz="14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B4926A5-06D5-4607-BE11-02519C940327}"/>
              </a:ext>
            </a:extLst>
          </p:cNvPr>
          <p:cNvGrpSpPr/>
          <p:nvPr/>
        </p:nvGrpSpPr>
        <p:grpSpPr>
          <a:xfrm>
            <a:off x="3585633" y="4341677"/>
            <a:ext cx="1617134" cy="535565"/>
            <a:chOff x="3585633" y="4341677"/>
            <a:chExt cx="1617134" cy="535565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6D12F08C-1747-422E-9F67-F8EE0C1F8475}"/>
                </a:ext>
              </a:extLst>
            </p:cNvPr>
            <p:cNvSpPr/>
            <p:nvPr/>
          </p:nvSpPr>
          <p:spPr>
            <a:xfrm>
              <a:off x="3793067" y="4614776"/>
              <a:ext cx="1202266" cy="26246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67E2CE8-9DA7-4F16-86B8-FD1750024528}"/>
                </a:ext>
              </a:extLst>
            </p:cNvPr>
            <p:cNvSpPr txBox="1"/>
            <p:nvPr/>
          </p:nvSpPr>
          <p:spPr>
            <a:xfrm>
              <a:off x="3585633" y="4341677"/>
              <a:ext cx="16171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Pooling</a:t>
              </a:r>
              <a:endParaRPr lang="ko-KR" altLang="en-US" sz="1400" dirty="0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7DA89D92-8548-4F57-B0AC-D7773AD1E59D}"/>
              </a:ext>
            </a:extLst>
          </p:cNvPr>
          <p:cNvSpPr txBox="1"/>
          <p:nvPr/>
        </p:nvSpPr>
        <p:spPr>
          <a:xfrm>
            <a:off x="7505700" y="3968425"/>
            <a:ext cx="4356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보통 한 번 </a:t>
            </a:r>
            <a:r>
              <a:rPr lang="en-US" altLang="ko-KR" sz="1600" dirty="0">
                <a:solidFill>
                  <a:srgbClr val="0070C0"/>
                </a:solidFill>
              </a:rPr>
              <a:t>Pooling</a:t>
            </a:r>
            <a:r>
              <a:rPr lang="ko-KR" altLang="en-US" sz="1600" dirty="0"/>
              <a:t> 레이어를 통과하면 </a:t>
            </a:r>
            <a:endParaRPr lang="en-US" altLang="ko-KR" sz="1600" dirty="0"/>
          </a:p>
          <a:p>
            <a:r>
              <a:rPr lang="ko-KR" altLang="en-US" sz="1600" dirty="0"/>
              <a:t>크기가 </a:t>
            </a:r>
            <a:r>
              <a:rPr lang="ko-KR" altLang="en-US" sz="1600" dirty="0">
                <a:solidFill>
                  <a:srgbClr val="FF0000"/>
                </a:solidFill>
              </a:rPr>
              <a:t>반으로 줄어들</a:t>
            </a:r>
            <a:r>
              <a:rPr lang="ko-KR" altLang="en-US" sz="1600" dirty="0"/>
              <a:t>도록 설계함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이 경우</a:t>
            </a:r>
            <a:r>
              <a:rPr lang="en-US" altLang="ko-KR" sz="1600" dirty="0"/>
              <a:t>, </a:t>
            </a:r>
            <a:r>
              <a:rPr lang="en-US" altLang="ko-KR" sz="1600" dirty="0" err="1">
                <a:solidFill>
                  <a:srgbClr val="0070C0"/>
                </a:solidFill>
              </a:rPr>
              <a:t>MaxPooling</a:t>
            </a:r>
            <a:r>
              <a:rPr lang="ko-KR" altLang="en-US" sz="1600" dirty="0"/>
              <a:t>의 </a:t>
            </a:r>
            <a:r>
              <a:rPr lang="en-US" altLang="ko-KR" sz="1600" dirty="0" err="1">
                <a:solidFill>
                  <a:srgbClr val="0070C0"/>
                </a:solidFill>
              </a:rPr>
              <a:t>Kernal</a:t>
            </a:r>
            <a:r>
              <a:rPr lang="en-US" altLang="ko-KR" sz="1600" dirty="0"/>
              <a:t> </a:t>
            </a:r>
            <a:r>
              <a:rPr lang="ko-KR" altLang="en-US" sz="1600" dirty="0"/>
              <a:t>크기는</a:t>
            </a:r>
            <a:r>
              <a:rPr lang="en-US" altLang="ko-KR" sz="1600" dirty="0"/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2 x 2</a:t>
            </a:r>
          </a:p>
          <a:p>
            <a:endParaRPr lang="en-US" altLang="ko-KR" sz="1600" dirty="0"/>
          </a:p>
          <a:p>
            <a:r>
              <a:rPr lang="en-US" altLang="ko-KR" sz="1600" dirty="0"/>
              <a:t>Stride</a:t>
            </a:r>
            <a:r>
              <a:rPr lang="ko-KR" altLang="en-US" sz="1600" dirty="0"/>
              <a:t>는 </a:t>
            </a:r>
            <a:r>
              <a:rPr lang="en-US" altLang="ko-KR" sz="1600" dirty="0">
                <a:solidFill>
                  <a:srgbClr val="FF0000"/>
                </a:solidFill>
              </a:rPr>
              <a:t>2</a:t>
            </a:r>
            <a:r>
              <a:rPr lang="en-US" altLang="ko-KR" sz="1600" dirty="0"/>
              <a:t> </a:t>
            </a:r>
            <a:r>
              <a:rPr lang="ko-KR" altLang="en-US" sz="1600" dirty="0"/>
              <a:t>로 설정된다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7232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D418990-83D1-43D9-AEE2-5FFF70D4A28C}"/>
              </a:ext>
            </a:extLst>
          </p:cNvPr>
          <p:cNvCxnSpPr>
            <a:cxnSpLocks/>
          </p:cNvCxnSpPr>
          <p:nvPr/>
        </p:nvCxnSpPr>
        <p:spPr>
          <a:xfrm>
            <a:off x="3136034" y="2410182"/>
            <a:ext cx="5598650" cy="1561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1E31BA5-97A6-4DA0-A723-452F2F1A9F1B}"/>
              </a:ext>
            </a:extLst>
          </p:cNvPr>
          <p:cNvCxnSpPr>
            <a:cxnSpLocks/>
          </p:cNvCxnSpPr>
          <p:nvPr/>
        </p:nvCxnSpPr>
        <p:spPr>
          <a:xfrm>
            <a:off x="2065866" y="2410182"/>
            <a:ext cx="6128818" cy="1561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14BAB30-2633-4E45-AFA3-57E03A6A5235}"/>
              </a:ext>
            </a:extLst>
          </p:cNvPr>
          <p:cNvCxnSpPr>
            <a:cxnSpLocks/>
          </p:cNvCxnSpPr>
          <p:nvPr/>
        </p:nvCxnSpPr>
        <p:spPr>
          <a:xfrm>
            <a:off x="2065866" y="3501151"/>
            <a:ext cx="6128818" cy="1010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9C974BF6-6F0B-40F8-BF09-BFDC6939310D}"/>
              </a:ext>
            </a:extLst>
          </p:cNvPr>
          <p:cNvCxnSpPr>
            <a:cxnSpLocks/>
          </p:cNvCxnSpPr>
          <p:nvPr/>
        </p:nvCxnSpPr>
        <p:spPr>
          <a:xfrm>
            <a:off x="3136034" y="3501151"/>
            <a:ext cx="5602835" cy="1010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A6342F-6D42-4F9A-9DC6-57149BD38B57}"/>
              </a:ext>
            </a:extLst>
          </p:cNvPr>
          <p:cNvSpPr/>
          <p:nvPr/>
        </p:nvSpPr>
        <p:spPr>
          <a:xfrm>
            <a:off x="0" y="0"/>
            <a:ext cx="1811867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879493DA-B25F-4E82-825B-EB934C7CFE0A}"/>
              </a:ext>
            </a:extLst>
          </p:cNvPr>
          <p:cNvSpPr/>
          <p:nvPr/>
        </p:nvSpPr>
        <p:spPr>
          <a:xfrm>
            <a:off x="0" y="0"/>
            <a:ext cx="5486400" cy="685800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77B6F6-06DB-4C0B-883F-A2385226B3C2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CNN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F06F30-97AD-4780-A34D-37F5375A008C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Pooling (</a:t>
            </a:r>
            <a:r>
              <a:rPr lang="ko-KR" altLang="en-US" sz="2000" b="1" dirty="0"/>
              <a:t>특징 요약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특징 압축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47B5D5-A8B4-4ECE-A683-5894C3654A15}"/>
              </a:ext>
            </a:extLst>
          </p:cNvPr>
          <p:cNvSpPr txBox="1"/>
          <p:nvPr/>
        </p:nvSpPr>
        <p:spPr>
          <a:xfrm>
            <a:off x="2859068" y="2102405"/>
            <a:ext cx="1617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6 x 6</a:t>
            </a:r>
            <a:endParaRPr lang="ko-KR" altLang="en-US" sz="14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3B079B4-CBBC-4415-BB6A-8A50C2E41AD4}"/>
              </a:ext>
            </a:extLst>
          </p:cNvPr>
          <p:cNvSpPr/>
          <p:nvPr/>
        </p:nvSpPr>
        <p:spPr>
          <a:xfrm>
            <a:off x="8198869" y="3971230"/>
            <a:ext cx="540000" cy="54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158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DAC2F06-7E4E-4812-9FA1-4D5C1244BADC}"/>
              </a:ext>
            </a:extLst>
          </p:cNvPr>
          <p:cNvSpPr txBox="1"/>
          <p:nvPr/>
        </p:nvSpPr>
        <p:spPr>
          <a:xfrm>
            <a:off x="8106835" y="3582302"/>
            <a:ext cx="1617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Output</a:t>
            </a:r>
            <a:endParaRPr lang="ko-KR" altLang="en-US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3956CCA-9D04-4C0E-8C8D-E68EF34ECEFF}"/>
              </a:ext>
            </a:extLst>
          </p:cNvPr>
          <p:cNvGrpSpPr/>
          <p:nvPr/>
        </p:nvGrpSpPr>
        <p:grpSpPr>
          <a:xfrm>
            <a:off x="2065866" y="2421151"/>
            <a:ext cx="3215236" cy="3240000"/>
            <a:chOff x="2065866" y="2421151"/>
            <a:chExt cx="3215236" cy="32400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F335A02-B094-4883-A974-8882DAD1B640}"/>
                </a:ext>
              </a:extLst>
            </p:cNvPr>
            <p:cNvSpPr/>
            <p:nvPr/>
          </p:nvSpPr>
          <p:spPr>
            <a:xfrm>
              <a:off x="3136034" y="242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F556D1-B773-4896-9357-BED140DA7B27}"/>
                </a:ext>
              </a:extLst>
            </p:cNvPr>
            <p:cNvSpPr/>
            <p:nvPr/>
          </p:nvSpPr>
          <p:spPr>
            <a:xfrm>
              <a:off x="3670934" y="242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46990D6-1A88-4457-AA3F-856E12008C7B}"/>
                </a:ext>
              </a:extLst>
            </p:cNvPr>
            <p:cNvSpPr/>
            <p:nvPr/>
          </p:nvSpPr>
          <p:spPr>
            <a:xfrm>
              <a:off x="4206202" y="242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81C3245-7E07-4577-98D2-6C28FFDD45F5}"/>
                </a:ext>
              </a:extLst>
            </p:cNvPr>
            <p:cNvSpPr/>
            <p:nvPr/>
          </p:nvSpPr>
          <p:spPr>
            <a:xfrm>
              <a:off x="3136034" y="296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100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085A33F-F4DF-4498-9051-9F5D47E928A6}"/>
                </a:ext>
              </a:extLst>
            </p:cNvPr>
            <p:cNvSpPr/>
            <p:nvPr/>
          </p:nvSpPr>
          <p:spPr>
            <a:xfrm>
              <a:off x="3670934" y="296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104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809A4E2-579E-476F-B68F-FC3F8261B4E6}"/>
                </a:ext>
              </a:extLst>
            </p:cNvPr>
            <p:cNvSpPr/>
            <p:nvPr/>
          </p:nvSpPr>
          <p:spPr>
            <a:xfrm>
              <a:off x="4206202" y="296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D0C9C0B-09C7-44DD-9046-32B50B1FBA6E}"/>
                </a:ext>
              </a:extLst>
            </p:cNvPr>
            <p:cNvSpPr/>
            <p:nvPr/>
          </p:nvSpPr>
          <p:spPr>
            <a:xfrm>
              <a:off x="2065866" y="350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158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232EDB5-C39B-46FD-9E1F-B15B2A9B0C59}"/>
                </a:ext>
              </a:extLst>
            </p:cNvPr>
            <p:cNvSpPr/>
            <p:nvPr/>
          </p:nvSpPr>
          <p:spPr>
            <a:xfrm>
              <a:off x="2600766" y="350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198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4E091A4-A020-4EDF-8FAD-532262A6A640}"/>
                </a:ext>
              </a:extLst>
            </p:cNvPr>
            <p:cNvSpPr/>
            <p:nvPr/>
          </p:nvSpPr>
          <p:spPr>
            <a:xfrm>
              <a:off x="3136034" y="350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110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005A96F-E6C2-4816-8BE9-93D5CFA48DF3}"/>
                </a:ext>
              </a:extLst>
            </p:cNvPr>
            <p:cNvSpPr/>
            <p:nvPr/>
          </p:nvSpPr>
          <p:spPr>
            <a:xfrm>
              <a:off x="3670934" y="350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122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39B8446-126E-44B3-B8D6-F5D77AF04C75}"/>
                </a:ext>
              </a:extLst>
            </p:cNvPr>
            <p:cNvSpPr/>
            <p:nvPr/>
          </p:nvSpPr>
          <p:spPr>
            <a:xfrm>
              <a:off x="4206202" y="350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E8FFF6F-DFA4-412A-8694-347088B3F739}"/>
                </a:ext>
              </a:extLst>
            </p:cNvPr>
            <p:cNvSpPr/>
            <p:nvPr/>
          </p:nvSpPr>
          <p:spPr>
            <a:xfrm>
              <a:off x="2065866" y="404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168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B80444A-0434-4910-ADAC-BC52DDB1C949}"/>
                </a:ext>
              </a:extLst>
            </p:cNvPr>
            <p:cNvSpPr/>
            <p:nvPr/>
          </p:nvSpPr>
          <p:spPr>
            <a:xfrm>
              <a:off x="2600766" y="404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190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DF03DB6-2765-4A34-AA10-D30A4899B50F}"/>
                </a:ext>
              </a:extLst>
            </p:cNvPr>
            <p:cNvSpPr/>
            <p:nvPr/>
          </p:nvSpPr>
          <p:spPr>
            <a:xfrm>
              <a:off x="3136034" y="404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6F46706-C1EE-4960-BF58-DEF113C4FDBF}"/>
                </a:ext>
              </a:extLst>
            </p:cNvPr>
            <p:cNvSpPr/>
            <p:nvPr/>
          </p:nvSpPr>
          <p:spPr>
            <a:xfrm>
              <a:off x="3670934" y="404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106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6BFD4B8-8845-49AD-A0F7-64B171A348FD}"/>
                </a:ext>
              </a:extLst>
            </p:cNvPr>
            <p:cNvSpPr/>
            <p:nvPr/>
          </p:nvSpPr>
          <p:spPr>
            <a:xfrm>
              <a:off x="4206202" y="404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D562DF9-B4EF-4262-B14C-4699F38CDD55}"/>
                </a:ext>
              </a:extLst>
            </p:cNvPr>
            <p:cNvSpPr/>
            <p:nvPr/>
          </p:nvSpPr>
          <p:spPr>
            <a:xfrm>
              <a:off x="2065866" y="458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157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57A6219-2B71-424E-996B-5697CEA8204B}"/>
                </a:ext>
              </a:extLst>
            </p:cNvPr>
            <p:cNvSpPr/>
            <p:nvPr/>
          </p:nvSpPr>
          <p:spPr>
            <a:xfrm>
              <a:off x="2600766" y="458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172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9856472-EE25-489B-8C02-7B4FC7AC0C7B}"/>
                </a:ext>
              </a:extLst>
            </p:cNvPr>
            <p:cNvSpPr/>
            <p:nvPr/>
          </p:nvSpPr>
          <p:spPr>
            <a:xfrm>
              <a:off x="3136034" y="458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17F7FCA-AB35-46B7-9FBE-DB1BF188D7A7}"/>
                </a:ext>
              </a:extLst>
            </p:cNvPr>
            <p:cNvSpPr/>
            <p:nvPr/>
          </p:nvSpPr>
          <p:spPr>
            <a:xfrm>
              <a:off x="3670934" y="458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69A67D3-EA9E-431F-AFD8-45989053B83D}"/>
                </a:ext>
              </a:extLst>
            </p:cNvPr>
            <p:cNvSpPr/>
            <p:nvPr/>
          </p:nvSpPr>
          <p:spPr>
            <a:xfrm>
              <a:off x="4206202" y="458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C0DC625-A51E-4048-B02E-99662C7FC7FC}"/>
                </a:ext>
              </a:extLst>
            </p:cNvPr>
            <p:cNvSpPr/>
            <p:nvPr/>
          </p:nvSpPr>
          <p:spPr>
            <a:xfrm>
              <a:off x="4741102" y="242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C92050A-C1E1-4B8B-8AEF-D39E4E47F2E6}"/>
                </a:ext>
              </a:extLst>
            </p:cNvPr>
            <p:cNvSpPr/>
            <p:nvPr/>
          </p:nvSpPr>
          <p:spPr>
            <a:xfrm>
              <a:off x="4741102" y="296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ECFBEAF-9595-490C-941B-B52C89A05B28}"/>
                </a:ext>
              </a:extLst>
            </p:cNvPr>
            <p:cNvSpPr/>
            <p:nvPr/>
          </p:nvSpPr>
          <p:spPr>
            <a:xfrm>
              <a:off x="4741102" y="350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98D01D4-32D4-4078-ABB1-F526177159DB}"/>
                </a:ext>
              </a:extLst>
            </p:cNvPr>
            <p:cNvSpPr/>
            <p:nvPr/>
          </p:nvSpPr>
          <p:spPr>
            <a:xfrm>
              <a:off x="4741102" y="404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1D67254-296F-41DF-A9F6-06CC4951578B}"/>
                </a:ext>
              </a:extLst>
            </p:cNvPr>
            <p:cNvSpPr/>
            <p:nvPr/>
          </p:nvSpPr>
          <p:spPr>
            <a:xfrm>
              <a:off x="4741102" y="458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280DACB-E0B5-4CFA-A1CA-AA90B7F7241B}"/>
                </a:ext>
              </a:extLst>
            </p:cNvPr>
            <p:cNvSpPr/>
            <p:nvPr/>
          </p:nvSpPr>
          <p:spPr>
            <a:xfrm>
              <a:off x="2065866" y="512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124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8459911-F825-4A09-8024-8C4C1AA8EF7F}"/>
                </a:ext>
              </a:extLst>
            </p:cNvPr>
            <p:cNvSpPr/>
            <p:nvPr/>
          </p:nvSpPr>
          <p:spPr>
            <a:xfrm>
              <a:off x="2600766" y="512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243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33B6A59-5044-4D74-8632-255B42A05F02}"/>
                </a:ext>
              </a:extLst>
            </p:cNvPr>
            <p:cNvSpPr/>
            <p:nvPr/>
          </p:nvSpPr>
          <p:spPr>
            <a:xfrm>
              <a:off x="3136034" y="512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E608FEE-087B-47E8-88D6-3F67C4F65CC8}"/>
                </a:ext>
              </a:extLst>
            </p:cNvPr>
            <p:cNvSpPr/>
            <p:nvPr/>
          </p:nvSpPr>
          <p:spPr>
            <a:xfrm>
              <a:off x="3670934" y="512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C98BD7A-5D8D-4F61-9D30-56ACC7EC05AC}"/>
                </a:ext>
              </a:extLst>
            </p:cNvPr>
            <p:cNvSpPr/>
            <p:nvPr/>
          </p:nvSpPr>
          <p:spPr>
            <a:xfrm>
              <a:off x="4206202" y="512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4E24D17-C1A4-4077-8337-FE3746149754}"/>
                </a:ext>
              </a:extLst>
            </p:cNvPr>
            <p:cNvSpPr/>
            <p:nvPr/>
          </p:nvSpPr>
          <p:spPr>
            <a:xfrm>
              <a:off x="4741102" y="512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BD71AD1-FF3A-450E-9B08-A208F1FD7214}"/>
                </a:ext>
              </a:extLst>
            </p:cNvPr>
            <p:cNvSpPr/>
            <p:nvPr/>
          </p:nvSpPr>
          <p:spPr>
            <a:xfrm>
              <a:off x="2065866" y="2421151"/>
              <a:ext cx="540000" cy="540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96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5CE01D7-D2D5-439C-ADA5-FC5A8DB0906E}"/>
                </a:ext>
              </a:extLst>
            </p:cNvPr>
            <p:cNvSpPr/>
            <p:nvPr/>
          </p:nvSpPr>
          <p:spPr>
            <a:xfrm>
              <a:off x="2600766" y="2421151"/>
              <a:ext cx="540000" cy="540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</a:rPr>
                <a:t>127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B6EAB15-1BAA-42E0-A64D-E452864D254E}"/>
                </a:ext>
              </a:extLst>
            </p:cNvPr>
            <p:cNvSpPr/>
            <p:nvPr/>
          </p:nvSpPr>
          <p:spPr>
            <a:xfrm>
              <a:off x="2065866" y="2961151"/>
              <a:ext cx="540000" cy="540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</a:rPr>
                <a:t>117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ECAEBB7-EF87-42EB-8D0A-2A18DC4894D4}"/>
                </a:ext>
              </a:extLst>
            </p:cNvPr>
            <p:cNvSpPr/>
            <p:nvPr/>
          </p:nvSpPr>
          <p:spPr>
            <a:xfrm>
              <a:off x="2600766" y="2961151"/>
              <a:ext cx="540000" cy="540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</a:rPr>
                <a:t>158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8895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7A6342F-6D42-4F9A-9DC6-57149BD38B57}"/>
              </a:ext>
            </a:extLst>
          </p:cNvPr>
          <p:cNvSpPr/>
          <p:nvPr/>
        </p:nvSpPr>
        <p:spPr>
          <a:xfrm>
            <a:off x="0" y="0"/>
            <a:ext cx="1811867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879493DA-B25F-4E82-825B-EB934C7CFE0A}"/>
              </a:ext>
            </a:extLst>
          </p:cNvPr>
          <p:cNvSpPr/>
          <p:nvPr/>
        </p:nvSpPr>
        <p:spPr>
          <a:xfrm>
            <a:off x="0" y="0"/>
            <a:ext cx="5486400" cy="685800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77B6F6-06DB-4C0B-883F-A2385226B3C2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CNN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F06F30-97AD-4780-A34D-37F5375A008C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Pooling (</a:t>
            </a:r>
            <a:r>
              <a:rPr lang="ko-KR" altLang="en-US" sz="2000" b="1" dirty="0"/>
              <a:t>특징 요약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특징 압축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47B5D5-A8B4-4ECE-A683-5894C3654A15}"/>
              </a:ext>
            </a:extLst>
          </p:cNvPr>
          <p:cNvSpPr txBox="1"/>
          <p:nvPr/>
        </p:nvSpPr>
        <p:spPr>
          <a:xfrm>
            <a:off x="2859068" y="2102405"/>
            <a:ext cx="1617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6 x 6</a:t>
            </a:r>
            <a:endParaRPr lang="ko-KR" alt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DAC2F06-7E4E-4812-9FA1-4D5C1244BADC}"/>
              </a:ext>
            </a:extLst>
          </p:cNvPr>
          <p:cNvSpPr txBox="1"/>
          <p:nvPr/>
        </p:nvSpPr>
        <p:spPr>
          <a:xfrm>
            <a:off x="8106835" y="3582302"/>
            <a:ext cx="1617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Output</a:t>
            </a:r>
            <a:endParaRPr lang="ko-KR" altLang="en-US" sz="14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D418990-83D1-43D9-AEE2-5FFF70D4A28C}"/>
              </a:ext>
            </a:extLst>
          </p:cNvPr>
          <p:cNvCxnSpPr>
            <a:cxnSpLocks/>
          </p:cNvCxnSpPr>
          <p:nvPr/>
        </p:nvCxnSpPr>
        <p:spPr>
          <a:xfrm>
            <a:off x="4206202" y="2421151"/>
            <a:ext cx="4528482" cy="1550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1E31BA5-97A6-4DA0-A723-452F2F1A9F1B}"/>
              </a:ext>
            </a:extLst>
          </p:cNvPr>
          <p:cNvCxnSpPr>
            <a:cxnSpLocks/>
          </p:cNvCxnSpPr>
          <p:nvPr/>
        </p:nvCxnSpPr>
        <p:spPr>
          <a:xfrm>
            <a:off x="3140766" y="2410182"/>
            <a:ext cx="5053918" cy="1561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14BAB30-2633-4E45-AFA3-57E03A6A5235}"/>
              </a:ext>
            </a:extLst>
          </p:cNvPr>
          <p:cNvCxnSpPr>
            <a:cxnSpLocks/>
          </p:cNvCxnSpPr>
          <p:nvPr/>
        </p:nvCxnSpPr>
        <p:spPr>
          <a:xfrm>
            <a:off x="3136034" y="3501151"/>
            <a:ext cx="5058650" cy="1010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9C974BF6-6F0B-40F8-BF09-BFDC6939310D}"/>
              </a:ext>
            </a:extLst>
          </p:cNvPr>
          <p:cNvCxnSpPr>
            <a:cxnSpLocks/>
          </p:cNvCxnSpPr>
          <p:nvPr/>
        </p:nvCxnSpPr>
        <p:spPr>
          <a:xfrm>
            <a:off x="4206202" y="3501151"/>
            <a:ext cx="4532667" cy="1010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FEB005CB-C2EE-4915-8548-99A0187242E2}"/>
              </a:ext>
            </a:extLst>
          </p:cNvPr>
          <p:cNvGrpSpPr/>
          <p:nvPr/>
        </p:nvGrpSpPr>
        <p:grpSpPr>
          <a:xfrm>
            <a:off x="8198869" y="3971230"/>
            <a:ext cx="1082781" cy="540000"/>
            <a:chOff x="8198869" y="3971230"/>
            <a:chExt cx="1082781" cy="54000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3B079B4-CBBC-4415-BB6A-8A50C2E41AD4}"/>
                </a:ext>
              </a:extLst>
            </p:cNvPr>
            <p:cNvSpPr/>
            <p:nvPr/>
          </p:nvSpPr>
          <p:spPr>
            <a:xfrm>
              <a:off x="8198869" y="3971230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158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AB61786-842A-43BB-B737-E9453B3D4059}"/>
                </a:ext>
              </a:extLst>
            </p:cNvPr>
            <p:cNvSpPr/>
            <p:nvPr/>
          </p:nvSpPr>
          <p:spPr>
            <a:xfrm>
              <a:off x="8741650" y="3971230"/>
              <a:ext cx="540000" cy="540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</a:rPr>
                <a:t>104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826DB73-3746-41FE-BF96-03F6DC936060}"/>
              </a:ext>
            </a:extLst>
          </p:cNvPr>
          <p:cNvGrpSpPr/>
          <p:nvPr/>
        </p:nvGrpSpPr>
        <p:grpSpPr>
          <a:xfrm>
            <a:off x="2065866" y="2421151"/>
            <a:ext cx="3215236" cy="3240000"/>
            <a:chOff x="2065866" y="2421151"/>
            <a:chExt cx="3215236" cy="32400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46990D6-1A88-4457-AA3F-856E12008C7B}"/>
                </a:ext>
              </a:extLst>
            </p:cNvPr>
            <p:cNvSpPr/>
            <p:nvPr/>
          </p:nvSpPr>
          <p:spPr>
            <a:xfrm>
              <a:off x="4206202" y="242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809A4E2-579E-476F-B68F-FC3F8261B4E6}"/>
                </a:ext>
              </a:extLst>
            </p:cNvPr>
            <p:cNvSpPr/>
            <p:nvPr/>
          </p:nvSpPr>
          <p:spPr>
            <a:xfrm>
              <a:off x="4206202" y="296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D0C9C0B-09C7-44DD-9046-32B50B1FBA6E}"/>
                </a:ext>
              </a:extLst>
            </p:cNvPr>
            <p:cNvSpPr/>
            <p:nvPr/>
          </p:nvSpPr>
          <p:spPr>
            <a:xfrm>
              <a:off x="2065866" y="350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158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232EDB5-C39B-46FD-9E1F-B15B2A9B0C59}"/>
                </a:ext>
              </a:extLst>
            </p:cNvPr>
            <p:cNvSpPr/>
            <p:nvPr/>
          </p:nvSpPr>
          <p:spPr>
            <a:xfrm>
              <a:off x="2600766" y="350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198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4E091A4-A020-4EDF-8FAD-532262A6A640}"/>
                </a:ext>
              </a:extLst>
            </p:cNvPr>
            <p:cNvSpPr/>
            <p:nvPr/>
          </p:nvSpPr>
          <p:spPr>
            <a:xfrm>
              <a:off x="3136034" y="350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110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005A96F-E6C2-4816-8BE9-93D5CFA48DF3}"/>
                </a:ext>
              </a:extLst>
            </p:cNvPr>
            <p:cNvSpPr/>
            <p:nvPr/>
          </p:nvSpPr>
          <p:spPr>
            <a:xfrm>
              <a:off x="3670934" y="350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122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39B8446-126E-44B3-B8D6-F5D77AF04C75}"/>
                </a:ext>
              </a:extLst>
            </p:cNvPr>
            <p:cNvSpPr/>
            <p:nvPr/>
          </p:nvSpPr>
          <p:spPr>
            <a:xfrm>
              <a:off x="4206202" y="350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E8FFF6F-DFA4-412A-8694-347088B3F739}"/>
                </a:ext>
              </a:extLst>
            </p:cNvPr>
            <p:cNvSpPr/>
            <p:nvPr/>
          </p:nvSpPr>
          <p:spPr>
            <a:xfrm>
              <a:off x="2065866" y="404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168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B80444A-0434-4910-ADAC-BC52DDB1C949}"/>
                </a:ext>
              </a:extLst>
            </p:cNvPr>
            <p:cNvSpPr/>
            <p:nvPr/>
          </p:nvSpPr>
          <p:spPr>
            <a:xfrm>
              <a:off x="2600766" y="404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190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DF03DB6-2765-4A34-AA10-D30A4899B50F}"/>
                </a:ext>
              </a:extLst>
            </p:cNvPr>
            <p:cNvSpPr/>
            <p:nvPr/>
          </p:nvSpPr>
          <p:spPr>
            <a:xfrm>
              <a:off x="3136034" y="404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6F46706-C1EE-4960-BF58-DEF113C4FDBF}"/>
                </a:ext>
              </a:extLst>
            </p:cNvPr>
            <p:cNvSpPr/>
            <p:nvPr/>
          </p:nvSpPr>
          <p:spPr>
            <a:xfrm>
              <a:off x="3670934" y="404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106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6BFD4B8-8845-49AD-A0F7-64B171A348FD}"/>
                </a:ext>
              </a:extLst>
            </p:cNvPr>
            <p:cNvSpPr/>
            <p:nvPr/>
          </p:nvSpPr>
          <p:spPr>
            <a:xfrm>
              <a:off x="4206202" y="404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D562DF9-B4EF-4262-B14C-4699F38CDD55}"/>
                </a:ext>
              </a:extLst>
            </p:cNvPr>
            <p:cNvSpPr/>
            <p:nvPr/>
          </p:nvSpPr>
          <p:spPr>
            <a:xfrm>
              <a:off x="2065866" y="458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157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57A6219-2B71-424E-996B-5697CEA8204B}"/>
                </a:ext>
              </a:extLst>
            </p:cNvPr>
            <p:cNvSpPr/>
            <p:nvPr/>
          </p:nvSpPr>
          <p:spPr>
            <a:xfrm>
              <a:off x="2600766" y="458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172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9856472-EE25-489B-8C02-7B4FC7AC0C7B}"/>
                </a:ext>
              </a:extLst>
            </p:cNvPr>
            <p:cNvSpPr/>
            <p:nvPr/>
          </p:nvSpPr>
          <p:spPr>
            <a:xfrm>
              <a:off x="3136034" y="458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17F7FCA-AB35-46B7-9FBE-DB1BF188D7A7}"/>
                </a:ext>
              </a:extLst>
            </p:cNvPr>
            <p:cNvSpPr/>
            <p:nvPr/>
          </p:nvSpPr>
          <p:spPr>
            <a:xfrm>
              <a:off x="3670934" y="458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69A67D3-EA9E-431F-AFD8-45989053B83D}"/>
                </a:ext>
              </a:extLst>
            </p:cNvPr>
            <p:cNvSpPr/>
            <p:nvPr/>
          </p:nvSpPr>
          <p:spPr>
            <a:xfrm>
              <a:off x="4206202" y="458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C0DC625-A51E-4048-B02E-99662C7FC7FC}"/>
                </a:ext>
              </a:extLst>
            </p:cNvPr>
            <p:cNvSpPr/>
            <p:nvPr/>
          </p:nvSpPr>
          <p:spPr>
            <a:xfrm>
              <a:off x="4741102" y="242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C92050A-C1E1-4B8B-8AEF-D39E4E47F2E6}"/>
                </a:ext>
              </a:extLst>
            </p:cNvPr>
            <p:cNvSpPr/>
            <p:nvPr/>
          </p:nvSpPr>
          <p:spPr>
            <a:xfrm>
              <a:off x="4741102" y="296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ECFBEAF-9595-490C-941B-B52C89A05B28}"/>
                </a:ext>
              </a:extLst>
            </p:cNvPr>
            <p:cNvSpPr/>
            <p:nvPr/>
          </p:nvSpPr>
          <p:spPr>
            <a:xfrm>
              <a:off x="4741102" y="350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98D01D4-32D4-4078-ABB1-F526177159DB}"/>
                </a:ext>
              </a:extLst>
            </p:cNvPr>
            <p:cNvSpPr/>
            <p:nvPr/>
          </p:nvSpPr>
          <p:spPr>
            <a:xfrm>
              <a:off x="4741102" y="404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1D67254-296F-41DF-A9F6-06CC4951578B}"/>
                </a:ext>
              </a:extLst>
            </p:cNvPr>
            <p:cNvSpPr/>
            <p:nvPr/>
          </p:nvSpPr>
          <p:spPr>
            <a:xfrm>
              <a:off x="4741102" y="458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280DACB-E0B5-4CFA-A1CA-AA90B7F7241B}"/>
                </a:ext>
              </a:extLst>
            </p:cNvPr>
            <p:cNvSpPr/>
            <p:nvPr/>
          </p:nvSpPr>
          <p:spPr>
            <a:xfrm>
              <a:off x="2065866" y="512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124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8459911-F825-4A09-8024-8C4C1AA8EF7F}"/>
                </a:ext>
              </a:extLst>
            </p:cNvPr>
            <p:cNvSpPr/>
            <p:nvPr/>
          </p:nvSpPr>
          <p:spPr>
            <a:xfrm>
              <a:off x="2600766" y="512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243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33B6A59-5044-4D74-8632-255B42A05F02}"/>
                </a:ext>
              </a:extLst>
            </p:cNvPr>
            <p:cNvSpPr/>
            <p:nvPr/>
          </p:nvSpPr>
          <p:spPr>
            <a:xfrm>
              <a:off x="3136034" y="512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E608FEE-087B-47E8-88D6-3F67C4F65CC8}"/>
                </a:ext>
              </a:extLst>
            </p:cNvPr>
            <p:cNvSpPr/>
            <p:nvPr/>
          </p:nvSpPr>
          <p:spPr>
            <a:xfrm>
              <a:off x="3670934" y="512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C98BD7A-5D8D-4F61-9D30-56ACC7EC05AC}"/>
                </a:ext>
              </a:extLst>
            </p:cNvPr>
            <p:cNvSpPr/>
            <p:nvPr/>
          </p:nvSpPr>
          <p:spPr>
            <a:xfrm>
              <a:off x="4206202" y="512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4E24D17-C1A4-4077-8337-FE3746149754}"/>
                </a:ext>
              </a:extLst>
            </p:cNvPr>
            <p:cNvSpPr/>
            <p:nvPr/>
          </p:nvSpPr>
          <p:spPr>
            <a:xfrm>
              <a:off x="4741102" y="512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BD71AD1-FF3A-450E-9B08-A208F1FD7214}"/>
                </a:ext>
              </a:extLst>
            </p:cNvPr>
            <p:cNvSpPr/>
            <p:nvPr/>
          </p:nvSpPr>
          <p:spPr>
            <a:xfrm>
              <a:off x="2065866" y="242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5CE01D7-D2D5-439C-ADA5-FC5A8DB0906E}"/>
                </a:ext>
              </a:extLst>
            </p:cNvPr>
            <p:cNvSpPr/>
            <p:nvPr/>
          </p:nvSpPr>
          <p:spPr>
            <a:xfrm>
              <a:off x="2600766" y="242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127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B6EAB15-1BAA-42E0-A64D-E452864D254E}"/>
                </a:ext>
              </a:extLst>
            </p:cNvPr>
            <p:cNvSpPr/>
            <p:nvPr/>
          </p:nvSpPr>
          <p:spPr>
            <a:xfrm>
              <a:off x="2065866" y="296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117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ECAEBB7-EF87-42EB-8D0A-2A18DC4894D4}"/>
                </a:ext>
              </a:extLst>
            </p:cNvPr>
            <p:cNvSpPr/>
            <p:nvPr/>
          </p:nvSpPr>
          <p:spPr>
            <a:xfrm>
              <a:off x="2600766" y="2961151"/>
              <a:ext cx="540000" cy="54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158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F335A02-B094-4883-A974-8882DAD1B640}"/>
                </a:ext>
              </a:extLst>
            </p:cNvPr>
            <p:cNvSpPr/>
            <p:nvPr/>
          </p:nvSpPr>
          <p:spPr>
            <a:xfrm>
              <a:off x="3136034" y="2421151"/>
              <a:ext cx="540000" cy="540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91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5F556D1-B773-4896-9357-BED140DA7B27}"/>
                </a:ext>
              </a:extLst>
            </p:cNvPr>
            <p:cNvSpPr/>
            <p:nvPr/>
          </p:nvSpPr>
          <p:spPr>
            <a:xfrm>
              <a:off x="3670934" y="2421151"/>
              <a:ext cx="540000" cy="540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97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81C3245-7E07-4577-98D2-6C28FFDD45F5}"/>
                </a:ext>
              </a:extLst>
            </p:cNvPr>
            <p:cNvSpPr/>
            <p:nvPr/>
          </p:nvSpPr>
          <p:spPr>
            <a:xfrm>
              <a:off x="3136034" y="2961151"/>
              <a:ext cx="540000" cy="540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</a:rPr>
                <a:t>100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085A33F-F4DF-4498-9051-9F5D47E928A6}"/>
                </a:ext>
              </a:extLst>
            </p:cNvPr>
            <p:cNvSpPr/>
            <p:nvPr/>
          </p:nvSpPr>
          <p:spPr>
            <a:xfrm>
              <a:off x="3670934" y="2961151"/>
              <a:ext cx="540000" cy="540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</a:rPr>
                <a:t>104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7728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7A6342F-6D42-4F9A-9DC6-57149BD38B57}"/>
              </a:ext>
            </a:extLst>
          </p:cNvPr>
          <p:cNvSpPr/>
          <p:nvPr/>
        </p:nvSpPr>
        <p:spPr>
          <a:xfrm>
            <a:off x="0" y="0"/>
            <a:ext cx="1811867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879493DA-B25F-4E82-825B-EB934C7CFE0A}"/>
              </a:ext>
            </a:extLst>
          </p:cNvPr>
          <p:cNvSpPr/>
          <p:nvPr/>
        </p:nvSpPr>
        <p:spPr>
          <a:xfrm>
            <a:off x="0" y="0"/>
            <a:ext cx="5486400" cy="685800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77B6F6-06DB-4C0B-883F-A2385226B3C2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CNN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F06F30-97AD-4780-A34D-37F5375A008C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Pooling (</a:t>
            </a:r>
            <a:r>
              <a:rPr lang="ko-KR" altLang="en-US" sz="2000" b="1" dirty="0"/>
              <a:t>특징 요약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특징 압축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79E99861-A496-4752-817B-045FF2F3DE91}"/>
              </a:ext>
            </a:extLst>
          </p:cNvPr>
          <p:cNvGrpSpPr/>
          <p:nvPr/>
        </p:nvGrpSpPr>
        <p:grpSpPr>
          <a:xfrm>
            <a:off x="2065866" y="2102405"/>
            <a:ext cx="3215236" cy="3558746"/>
            <a:chOff x="389466" y="2807263"/>
            <a:chExt cx="3215236" cy="3558746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23F4E329-5085-4995-A4A5-C9DAB0BF790C}"/>
                </a:ext>
              </a:extLst>
            </p:cNvPr>
            <p:cNvSpPr/>
            <p:nvPr/>
          </p:nvSpPr>
          <p:spPr>
            <a:xfrm>
              <a:off x="389466" y="3126009"/>
              <a:ext cx="540000" cy="5400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A949D45F-E14C-4370-9BFB-0E6023BF5AE2}"/>
                </a:ext>
              </a:extLst>
            </p:cNvPr>
            <p:cNvSpPr/>
            <p:nvPr/>
          </p:nvSpPr>
          <p:spPr>
            <a:xfrm>
              <a:off x="924366" y="3126009"/>
              <a:ext cx="540000" cy="5400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127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436C071A-4BA9-4E69-91C5-6D81DE39D3CA}"/>
                </a:ext>
              </a:extLst>
            </p:cNvPr>
            <p:cNvSpPr/>
            <p:nvPr/>
          </p:nvSpPr>
          <p:spPr>
            <a:xfrm>
              <a:off x="1459634" y="3126009"/>
              <a:ext cx="540000" cy="540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5D3F1D9D-2C82-4070-B952-CFA8ED669F2C}"/>
                </a:ext>
              </a:extLst>
            </p:cNvPr>
            <p:cNvSpPr/>
            <p:nvPr/>
          </p:nvSpPr>
          <p:spPr>
            <a:xfrm>
              <a:off x="1994534" y="3126009"/>
              <a:ext cx="540000" cy="540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249AE265-C61F-4E47-BCAE-6C52CDF55B81}"/>
                </a:ext>
              </a:extLst>
            </p:cNvPr>
            <p:cNvSpPr/>
            <p:nvPr/>
          </p:nvSpPr>
          <p:spPr>
            <a:xfrm>
              <a:off x="2529802" y="3126009"/>
              <a:ext cx="540000" cy="54000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976A8C12-FBC3-4A42-8394-25D6788A1926}"/>
                </a:ext>
              </a:extLst>
            </p:cNvPr>
            <p:cNvSpPr/>
            <p:nvPr/>
          </p:nvSpPr>
          <p:spPr>
            <a:xfrm>
              <a:off x="389466" y="3666009"/>
              <a:ext cx="540000" cy="5400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117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F71D0FC3-5263-4719-9B96-02F715F1019C}"/>
                </a:ext>
              </a:extLst>
            </p:cNvPr>
            <p:cNvSpPr/>
            <p:nvPr/>
          </p:nvSpPr>
          <p:spPr>
            <a:xfrm>
              <a:off x="924366" y="3666009"/>
              <a:ext cx="540000" cy="5400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158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F8CAE81C-B8FE-4A88-A8C9-68131F50AECE}"/>
                </a:ext>
              </a:extLst>
            </p:cNvPr>
            <p:cNvSpPr/>
            <p:nvPr/>
          </p:nvSpPr>
          <p:spPr>
            <a:xfrm>
              <a:off x="1459634" y="3666009"/>
              <a:ext cx="540000" cy="540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100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B6ED5FD3-0C90-43D9-940D-5477E84C2CB0}"/>
                </a:ext>
              </a:extLst>
            </p:cNvPr>
            <p:cNvSpPr/>
            <p:nvPr/>
          </p:nvSpPr>
          <p:spPr>
            <a:xfrm>
              <a:off x="1994534" y="3666009"/>
              <a:ext cx="540000" cy="540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104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10BC736A-700E-4A41-928A-F5CD5424E83B}"/>
                </a:ext>
              </a:extLst>
            </p:cNvPr>
            <p:cNvSpPr/>
            <p:nvPr/>
          </p:nvSpPr>
          <p:spPr>
            <a:xfrm>
              <a:off x="2529802" y="3666009"/>
              <a:ext cx="540000" cy="54000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1AC978AB-E66E-43F3-949D-FA00B7D9FA5D}"/>
                </a:ext>
              </a:extLst>
            </p:cNvPr>
            <p:cNvSpPr/>
            <p:nvPr/>
          </p:nvSpPr>
          <p:spPr>
            <a:xfrm>
              <a:off x="389466" y="4206009"/>
              <a:ext cx="540000" cy="5400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158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6792A7A0-E4D9-43B6-8FE2-9167C3FE9CF3}"/>
                </a:ext>
              </a:extLst>
            </p:cNvPr>
            <p:cNvSpPr/>
            <p:nvPr/>
          </p:nvSpPr>
          <p:spPr>
            <a:xfrm>
              <a:off x="924366" y="4206009"/>
              <a:ext cx="540000" cy="5400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198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38A12FA7-733D-40F6-819B-80E45E12E69D}"/>
                </a:ext>
              </a:extLst>
            </p:cNvPr>
            <p:cNvSpPr/>
            <p:nvPr/>
          </p:nvSpPr>
          <p:spPr>
            <a:xfrm>
              <a:off x="1459634" y="4206009"/>
              <a:ext cx="540000" cy="54000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110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D9667C7E-0DCE-418A-9AD5-1ABB13D7196E}"/>
                </a:ext>
              </a:extLst>
            </p:cNvPr>
            <p:cNvSpPr/>
            <p:nvPr/>
          </p:nvSpPr>
          <p:spPr>
            <a:xfrm>
              <a:off x="1994534" y="4206009"/>
              <a:ext cx="540000" cy="54000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122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8373192D-20F7-40F3-9C64-DE9DB3CCAF47}"/>
                </a:ext>
              </a:extLst>
            </p:cNvPr>
            <p:cNvSpPr/>
            <p:nvPr/>
          </p:nvSpPr>
          <p:spPr>
            <a:xfrm>
              <a:off x="2529802" y="4206009"/>
              <a:ext cx="540000" cy="5400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9927AABC-0970-4A4E-8EEB-A56472102DDC}"/>
                </a:ext>
              </a:extLst>
            </p:cNvPr>
            <p:cNvSpPr/>
            <p:nvPr/>
          </p:nvSpPr>
          <p:spPr>
            <a:xfrm>
              <a:off x="389466" y="4746009"/>
              <a:ext cx="540000" cy="5400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168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85D0F2BC-B8A9-4E6E-99B4-46A24AAFFF24}"/>
                </a:ext>
              </a:extLst>
            </p:cNvPr>
            <p:cNvSpPr/>
            <p:nvPr/>
          </p:nvSpPr>
          <p:spPr>
            <a:xfrm>
              <a:off x="924366" y="4746009"/>
              <a:ext cx="540000" cy="5400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190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555B779B-1919-422F-ACCF-D2A82CF9B06C}"/>
                </a:ext>
              </a:extLst>
            </p:cNvPr>
            <p:cNvSpPr/>
            <p:nvPr/>
          </p:nvSpPr>
          <p:spPr>
            <a:xfrm>
              <a:off x="1459634" y="4746009"/>
              <a:ext cx="540000" cy="54000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B57CEA68-4CF4-453B-8C92-366546BDDB43}"/>
                </a:ext>
              </a:extLst>
            </p:cNvPr>
            <p:cNvSpPr/>
            <p:nvPr/>
          </p:nvSpPr>
          <p:spPr>
            <a:xfrm>
              <a:off x="1994534" y="4746009"/>
              <a:ext cx="540000" cy="54000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106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362B1247-2775-481D-A9A6-4B8203A1F07E}"/>
                </a:ext>
              </a:extLst>
            </p:cNvPr>
            <p:cNvSpPr/>
            <p:nvPr/>
          </p:nvSpPr>
          <p:spPr>
            <a:xfrm>
              <a:off x="2529802" y="4746009"/>
              <a:ext cx="540000" cy="5400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0158CF4F-7EA9-493B-A1A6-F8465A6E32A9}"/>
                </a:ext>
              </a:extLst>
            </p:cNvPr>
            <p:cNvSpPr/>
            <p:nvPr/>
          </p:nvSpPr>
          <p:spPr>
            <a:xfrm>
              <a:off x="389466" y="5286009"/>
              <a:ext cx="540000" cy="54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157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E738EA57-ADF9-4C42-BBF0-60DDE0261CFA}"/>
                </a:ext>
              </a:extLst>
            </p:cNvPr>
            <p:cNvSpPr/>
            <p:nvPr/>
          </p:nvSpPr>
          <p:spPr>
            <a:xfrm>
              <a:off x="924366" y="5286009"/>
              <a:ext cx="540000" cy="54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172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08202E14-BB61-487B-BF70-3FF52E1F1D72}"/>
                </a:ext>
              </a:extLst>
            </p:cNvPr>
            <p:cNvSpPr/>
            <p:nvPr/>
          </p:nvSpPr>
          <p:spPr>
            <a:xfrm>
              <a:off x="1459634" y="5286009"/>
              <a:ext cx="540000" cy="5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24E3B43F-9A9E-449F-856F-CB884F60ADED}"/>
                </a:ext>
              </a:extLst>
            </p:cNvPr>
            <p:cNvSpPr/>
            <p:nvPr/>
          </p:nvSpPr>
          <p:spPr>
            <a:xfrm>
              <a:off x="1994534" y="5286009"/>
              <a:ext cx="540000" cy="5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B0BB7A7C-BE0A-4FA9-85C2-E01AEF419617}"/>
                </a:ext>
              </a:extLst>
            </p:cNvPr>
            <p:cNvSpPr/>
            <p:nvPr/>
          </p:nvSpPr>
          <p:spPr>
            <a:xfrm>
              <a:off x="2529802" y="5286009"/>
              <a:ext cx="540000" cy="54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8DAECEF8-4A93-44BA-8B5A-098CA78638F4}"/>
                </a:ext>
              </a:extLst>
            </p:cNvPr>
            <p:cNvSpPr/>
            <p:nvPr/>
          </p:nvSpPr>
          <p:spPr>
            <a:xfrm>
              <a:off x="3064702" y="3126009"/>
              <a:ext cx="540000" cy="54000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41D2CE8E-D356-48D4-AB44-92896597DE0E}"/>
                </a:ext>
              </a:extLst>
            </p:cNvPr>
            <p:cNvSpPr/>
            <p:nvPr/>
          </p:nvSpPr>
          <p:spPr>
            <a:xfrm>
              <a:off x="3064702" y="3666009"/>
              <a:ext cx="540000" cy="54000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4D514E81-B9DC-4841-AB7F-83443720E5CC}"/>
                </a:ext>
              </a:extLst>
            </p:cNvPr>
            <p:cNvSpPr/>
            <p:nvPr/>
          </p:nvSpPr>
          <p:spPr>
            <a:xfrm>
              <a:off x="3064702" y="4206009"/>
              <a:ext cx="540000" cy="5400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CB8A2748-18F1-41F4-99EC-222D9F6FF741}"/>
                </a:ext>
              </a:extLst>
            </p:cNvPr>
            <p:cNvSpPr/>
            <p:nvPr/>
          </p:nvSpPr>
          <p:spPr>
            <a:xfrm>
              <a:off x="3064702" y="4746009"/>
              <a:ext cx="540000" cy="5400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143B8955-5903-489B-81CE-C973057D4ADE}"/>
                </a:ext>
              </a:extLst>
            </p:cNvPr>
            <p:cNvSpPr/>
            <p:nvPr/>
          </p:nvSpPr>
          <p:spPr>
            <a:xfrm>
              <a:off x="3064702" y="5286009"/>
              <a:ext cx="540000" cy="54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D842C5AD-27FE-4363-BDAA-E6116E8C59E2}"/>
                </a:ext>
              </a:extLst>
            </p:cNvPr>
            <p:cNvSpPr/>
            <p:nvPr/>
          </p:nvSpPr>
          <p:spPr>
            <a:xfrm>
              <a:off x="389466" y="5826009"/>
              <a:ext cx="540000" cy="54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124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14E18BC1-6F18-4CF3-BFB1-BD25D54102F2}"/>
                </a:ext>
              </a:extLst>
            </p:cNvPr>
            <p:cNvSpPr/>
            <p:nvPr/>
          </p:nvSpPr>
          <p:spPr>
            <a:xfrm>
              <a:off x="924366" y="5826009"/>
              <a:ext cx="540000" cy="54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243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BFB43595-C0EB-45F9-9F74-8DCBDBC7DED9}"/>
                </a:ext>
              </a:extLst>
            </p:cNvPr>
            <p:cNvSpPr/>
            <p:nvPr/>
          </p:nvSpPr>
          <p:spPr>
            <a:xfrm>
              <a:off x="1459634" y="5826009"/>
              <a:ext cx="540000" cy="5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BD00B4B8-053B-4122-8766-03A56760BBE0}"/>
                </a:ext>
              </a:extLst>
            </p:cNvPr>
            <p:cNvSpPr/>
            <p:nvPr/>
          </p:nvSpPr>
          <p:spPr>
            <a:xfrm>
              <a:off x="1994534" y="5826009"/>
              <a:ext cx="540000" cy="54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EDDACFC6-BBCE-4D58-9751-FE475B0F575B}"/>
                </a:ext>
              </a:extLst>
            </p:cNvPr>
            <p:cNvSpPr/>
            <p:nvPr/>
          </p:nvSpPr>
          <p:spPr>
            <a:xfrm>
              <a:off x="2529802" y="5826009"/>
              <a:ext cx="540000" cy="54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092389CC-6105-41BE-B984-FA6CDD11E268}"/>
                </a:ext>
              </a:extLst>
            </p:cNvPr>
            <p:cNvSpPr/>
            <p:nvPr/>
          </p:nvSpPr>
          <p:spPr>
            <a:xfrm>
              <a:off x="3064702" y="5826009"/>
              <a:ext cx="540000" cy="54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BD6D0496-4D76-47E0-B0F5-10EC604A656E}"/>
                </a:ext>
              </a:extLst>
            </p:cNvPr>
            <p:cNvSpPr txBox="1"/>
            <p:nvPr/>
          </p:nvSpPr>
          <p:spPr>
            <a:xfrm>
              <a:off x="1182668" y="2807263"/>
              <a:ext cx="16171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6 x 6</a:t>
              </a:r>
              <a:endParaRPr lang="ko-KR" altLang="en-US" sz="14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375B219-986C-4720-B963-4917105C7F43}"/>
              </a:ext>
            </a:extLst>
          </p:cNvPr>
          <p:cNvGrpSpPr/>
          <p:nvPr/>
        </p:nvGrpSpPr>
        <p:grpSpPr>
          <a:xfrm>
            <a:off x="7545169" y="2923374"/>
            <a:ext cx="1620000" cy="1927777"/>
            <a:chOff x="9467102" y="2466134"/>
            <a:chExt cx="1620000" cy="192777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DAC2F06-7E4E-4812-9FA1-4D5C1244BADC}"/>
                </a:ext>
              </a:extLst>
            </p:cNvPr>
            <p:cNvSpPr txBox="1"/>
            <p:nvPr/>
          </p:nvSpPr>
          <p:spPr>
            <a:xfrm>
              <a:off x="9469968" y="2466134"/>
              <a:ext cx="16171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Output</a:t>
              </a:r>
              <a:endParaRPr lang="ko-KR" altLang="en-US" sz="1400" dirty="0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73E6E17-FFD8-4C5B-9AF4-E6F44CA270A6}"/>
                </a:ext>
              </a:extLst>
            </p:cNvPr>
            <p:cNvGrpSpPr/>
            <p:nvPr/>
          </p:nvGrpSpPr>
          <p:grpSpPr>
            <a:xfrm>
              <a:off x="9467102" y="2773911"/>
              <a:ext cx="1620000" cy="1620000"/>
              <a:chOff x="5180550" y="3936009"/>
              <a:chExt cx="1620000" cy="1620000"/>
            </a:xfrm>
          </p:grpSpPr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B5ACA3B4-F9EC-4416-95ED-3C65B6F31B2A}"/>
                  </a:ext>
                </a:extLst>
              </p:cNvPr>
              <p:cNvSpPr/>
              <p:nvPr/>
            </p:nvSpPr>
            <p:spPr>
              <a:xfrm>
                <a:off x="5180550" y="3936009"/>
                <a:ext cx="540000" cy="540000"/>
              </a:xfrm>
              <a:prstGeom prst="rect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158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F9B2AD33-5F0D-4BCD-9A68-63DF62AB6637}"/>
                  </a:ext>
                </a:extLst>
              </p:cNvPr>
              <p:cNvSpPr/>
              <p:nvPr/>
            </p:nvSpPr>
            <p:spPr>
              <a:xfrm>
                <a:off x="5720550" y="3936009"/>
                <a:ext cx="540000" cy="540000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104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9DF9FEAD-E7EC-4C0E-B9F1-C85A64A11391}"/>
                  </a:ext>
                </a:extLst>
              </p:cNvPr>
              <p:cNvSpPr/>
              <p:nvPr/>
            </p:nvSpPr>
            <p:spPr>
              <a:xfrm>
                <a:off x="6260550" y="3936009"/>
                <a:ext cx="540000" cy="540000"/>
              </a:xfrm>
              <a:prstGeom prst="rect">
                <a:avLst/>
              </a:prstGeom>
              <a:solidFill>
                <a:srgbClr val="7030A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64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CBE0F0E4-353B-4729-9A69-98B9A7AB2C5B}"/>
                  </a:ext>
                </a:extLst>
              </p:cNvPr>
              <p:cNvSpPr/>
              <p:nvPr/>
            </p:nvSpPr>
            <p:spPr>
              <a:xfrm>
                <a:off x="5180550" y="4476009"/>
                <a:ext cx="540000" cy="540000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198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A9D50491-B15A-4244-9892-D561E0B0DD90}"/>
                  </a:ext>
                </a:extLst>
              </p:cNvPr>
              <p:cNvSpPr/>
              <p:nvPr/>
            </p:nvSpPr>
            <p:spPr>
              <a:xfrm>
                <a:off x="5720550" y="4476009"/>
                <a:ext cx="540000" cy="54000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122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FBD6A9EB-8179-4CE2-95AC-1D6E8CCCEA54}"/>
                  </a:ext>
                </a:extLst>
              </p:cNvPr>
              <p:cNvSpPr/>
              <p:nvPr/>
            </p:nvSpPr>
            <p:spPr>
              <a:xfrm>
                <a:off x="6260550" y="4476009"/>
                <a:ext cx="540000" cy="540000"/>
              </a:xfrm>
              <a:prstGeom prst="rect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76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E95A070E-A384-4528-BEAB-5C622239C0C1}"/>
                  </a:ext>
                </a:extLst>
              </p:cNvPr>
              <p:cNvSpPr/>
              <p:nvPr/>
            </p:nvSpPr>
            <p:spPr>
              <a:xfrm>
                <a:off x="5180550" y="5016009"/>
                <a:ext cx="540000" cy="54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243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9FA95595-0FF8-48BD-8C34-11F84FFF10A3}"/>
                  </a:ext>
                </a:extLst>
              </p:cNvPr>
              <p:cNvSpPr/>
              <p:nvPr/>
            </p:nvSpPr>
            <p:spPr>
              <a:xfrm>
                <a:off x="5720550" y="5016009"/>
                <a:ext cx="540000" cy="540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74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93000C8A-7240-424D-B9A8-6DEF63D32FCE}"/>
                  </a:ext>
                </a:extLst>
              </p:cNvPr>
              <p:cNvSpPr/>
              <p:nvPr/>
            </p:nvSpPr>
            <p:spPr>
              <a:xfrm>
                <a:off x="6260550" y="5016009"/>
                <a:ext cx="540000" cy="540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92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EB3A5FD6-9471-4DA9-9963-074E49880766}"/>
              </a:ext>
            </a:extLst>
          </p:cNvPr>
          <p:cNvGrpSpPr/>
          <p:nvPr/>
        </p:nvGrpSpPr>
        <p:grpSpPr>
          <a:xfrm>
            <a:off x="5604568" y="3643178"/>
            <a:ext cx="1617134" cy="535565"/>
            <a:chOff x="3585633" y="4341677"/>
            <a:chExt cx="1617134" cy="535565"/>
          </a:xfrm>
        </p:grpSpPr>
        <p:sp>
          <p:nvSpPr>
            <p:cNvPr id="176" name="화살표: 오른쪽 175">
              <a:extLst>
                <a:ext uri="{FF2B5EF4-FFF2-40B4-BE49-F238E27FC236}">
                  <a16:creationId xmlns:a16="http://schemas.microsoft.com/office/drawing/2014/main" id="{C09DBD61-A1CA-4934-9E12-8C016EF9CBED}"/>
                </a:ext>
              </a:extLst>
            </p:cNvPr>
            <p:cNvSpPr/>
            <p:nvPr/>
          </p:nvSpPr>
          <p:spPr>
            <a:xfrm>
              <a:off x="3793067" y="4614776"/>
              <a:ext cx="1202266" cy="26246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187DB93-A579-47E8-9768-7E55BABCB279}"/>
                </a:ext>
              </a:extLst>
            </p:cNvPr>
            <p:cNvSpPr txBox="1"/>
            <p:nvPr/>
          </p:nvSpPr>
          <p:spPr>
            <a:xfrm>
              <a:off x="3585633" y="4341677"/>
              <a:ext cx="16171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Pooling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084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7A6342F-6D42-4F9A-9DC6-57149BD38B57}"/>
              </a:ext>
            </a:extLst>
          </p:cNvPr>
          <p:cNvSpPr/>
          <p:nvPr/>
        </p:nvSpPr>
        <p:spPr>
          <a:xfrm>
            <a:off x="0" y="0"/>
            <a:ext cx="1811867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879493DA-B25F-4E82-825B-EB934C7CFE0A}"/>
              </a:ext>
            </a:extLst>
          </p:cNvPr>
          <p:cNvSpPr/>
          <p:nvPr/>
        </p:nvSpPr>
        <p:spPr>
          <a:xfrm>
            <a:off x="0" y="0"/>
            <a:ext cx="5486400" cy="685800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77B6F6-06DB-4C0B-883F-A2385226B3C2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CNN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04119E-C4B4-4D7F-B205-32855E1232F4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Convolutional Neural Network (</a:t>
            </a:r>
            <a:r>
              <a:rPr lang="ko-KR" altLang="en-US" sz="2000" b="1" dirty="0" err="1"/>
              <a:t>합성곱</a:t>
            </a:r>
            <a:r>
              <a:rPr lang="ko-KR" altLang="en-US" sz="2000" b="1" dirty="0"/>
              <a:t> 신경망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D14CAE-1656-433E-9A39-96E5E1CB9250}"/>
              </a:ext>
            </a:extLst>
          </p:cNvPr>
          <p:cNvSpPr txBox="1"/>
          <p:nvPr/>
        </p:nvSpPr>
        <p:spPr>
          <a:xfrm>
            <a:off x="114299" y="1430867"/>
            <a:ext cx="1174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딥러닝에서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이미지와 영상 </a:t>
            </a:r>
            <a:r>
              <a:rPr lang="ko-KR" altLang="en-US" dirty="0"/>
              <a:t>등 </a:t>
            </a:r>
            <a:r>
              <a:rPr lang="ko-KR" altLang="en-US" dirty="0">
                <a:solidFill>
                  <a:srgbClr val="FF0000"/>
                </a:solidFill>
              </a:rPr>
              <a:t>공간적인 구조</a:t>
            </a:r>
            <a:r>
              <a:rPr lang="ko-KR" altLang="en-US" dirty="0"/>
              <a:t>를 가진 데이터를 처리하기 위해 고안된 대표적인 신경망 구조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4D51D6A-FE79-4CAE-B7DE-CDE385082C8D}"/>
              </a:ext>
            </a:extLst>
          </p:cNvPr>
          <p:cNvGrpSpPr/>
          <p:nvPr/>
        </p:nvGrpSpPr>
        <p:grpSpPr>
          <a:xfrm>
            <a:off x="385232" y="2671001"/>
            <a:ext cx="4233333" cy="3052931"/>
            <a:chOff x="385232" y="2671001"/>
            <a:chExt cx="4233333" cy="3052931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EBC6384-9F1B-4C2E-B211-D07BA06CA3A2}"/>
                </a:ext>
              </a:extLst>
            </p:cNvPr>
            <p:cNvSpPr/>
            <p:nvPr/>
          </p:nvSpPr>
          <p:spPr>
            <a:xfrm>
              <a:off x="1562099" y="2671001"/>
              <a:ext cx="635000" cy="601133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r>
                <a:rPr lang="en-US" altLang="ko-KR" sz="1200" dirty="0"/>
                <a:t>1</a:t>
              </a:r>
              <a:endParaRPr lang="ko-KR" altLang="en-US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A146F70E-33AE-4CF0-ADEB-8A77423068A6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385232" y="2971568"/>
              <a:ext cx="11768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BCA4CB4-765A-4856-BB8C-3CAB5FFD97FE}"/>
                </a:ext>
              </a:extLst>
            </p:cNvPr>
            <p:cNvSpPr/>
            <p:nvPr/>
          </p:nvSpPr>
          <p:spPr>
            <a:xfrm>
              <a:off x="1562099" y="3488267"/>
              <a:ext cx="635000" cy="601133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57D31C59-8540-4B0C-B31F-2409C019074D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>
              <a:off x="385232" y="3788834"/>
              <a:ext cx="11768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6D2B051F-BFA7-4B3F-951F-E4D120AEC779}"/>
                </a:ext>
              </a:extLst>
            </p:cNvPr>
            <p:cNvSpPr/>
            <p:nvPr/>
          </p:nvSpPr>
          <p:spPr>
            <a:xfrm>
              <a:off x="1562099" y="4305533"/>
              <a:ext cx="635000" cy="601133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DE3C964-23A1-4547-A7C2-7B2FBE731A34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>
              <a:off x="385232" y="4606100"/>
              <a:ext cx="11768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40B47F8-C038-4BC2-8FA7-CD6AAF6FE977}"/>
                </a:ext>
              </a:extLst>
            </p:cNvPr>
            <p:cNvSpPr/>
            <p:nvPr/>
          </p:nvSpPr>
          <p:spPr>
            <a:xfrm>
              <a:off x="1562099" y="5122799"/>
              <a:ext cx="635000" cy="601133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X</a:t>
              </a:r>
              <a:r>
                <a:rPr lang="en-US" altLang="ko-KR" sz="1200" dirty="0"/>
                <a:t>4</a:t>
              </a:r>
              <a:endParaRPr lang="ko-KR" altLang="en-US" sz="1200" dirty="0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30FB2E8F-C29D-4409-AAEE-DC5EFC78CCB8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>
              <a:off x="385232" y="5423366"/>
              <a:ext cx="11768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FDCBCF2-49D6-4EC9-BEFB-7CA4536D169A}"/>
                </a:ext>
              </a:extLst>
            </p:cNvPr>
            <p:cNvSpPr/>
            <p:nvPr/>
          </p:nvSpPr>
          <p:spPr>
            <a:xfrm>
              <a:off x="2874433" y="3042339"/>
              <a:ext cx="635000" cy="60113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F8CBDB8-9467-4AC2-A717-8DCC95359AFF}"/>
                </a:ext>
              </a:extLst>
            </p:cNvPr>
            <p:cNvSpPr/>
            <p:nvPr/>
          </p:nvSpPr>
          <p:spPr>
            <a:xfrm>
              <a:off x="2874433" y="3889105"/>
              <a:ext cx="635000" cy="60113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85CB27D-C7C7-40F6-A030-80D5ECCDEB3B}"/>
                </a:ext>
              </a:extLst>
            </p:cNvPr>
            <p:cNvSpPr/>
            <p:nvPr/>
          </p:nvSpPr>
          <p:spPr>
            <a:xfrm>
              <a:off x="2874433" y="4735871"/>
              <a:ext cx="635000" cy="60113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0A2FAD5F-3635-4618-895C-894542130419}"/>
                </a:ext>
              </a:extLst>
            </p:cNvPr>
            <p:cNvCxnSpPr>
              <a:stCxn id="13" idx="6"/>
              <a:endCxn id="23" idx="2"/>
            </p:cNvCxnSpPr>
            <p:nvPr/>
          </p:nvCxnSpPr>
          <p:spPr>
            <a:xfrm>
              <a:off x="2197099" y="2971568"/>
              <a:ext cx="677334" cy="371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2F0E2B88-F347-4D18-9D33-F7A93DA1C9E1}"/>
                </a:ext>
              </a:extLst>
            </p:cNvPr>
            <p:cNvCxnSpPr>
              <a:stCxn id="13" idx="6"/>
              <a:endCxn id="24" idx="2"/>
            </p:cNvCxnSpPr>
            <p:nvPr/>
          </p:nvCxnSpPr>
          <p:spPr>
            <a:xfrm>
              <a:off x="2197099" y="2971568"/>
              <a:ext cx="677334" cy="12181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85FC5AA3-A031-4AFD-B6DA-5A0F6D10F39E}"/>
                </a:ext>
              </a:extLst>
            </p:cNvPr>
            <p:cNvCxnSpPr>
              <a:stCxn id="13" idx="6"/>
              <a:endCxn id="25" idx="2"/>
            </p:cNvCxnSpPr>
            <p:nvPr/>
          </p:nvCxnSpPr>
          <p:spPr>
            <a:xfrm>
              <a:off x="2197099" y="2971568"/>
              <a:ext cx="677334" cy="20648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E59D8775-E6CC-4008-AC75-C77062C1E198}"/>
                </a:ext>
              </a:extLst>
            </p:cNvPr>
            <p:cNvCxnSpPr>
              <a:stCxn id="15" idx="6"/>
              <a:endCxn id="23" idx="2"/>
            </p:cNvCxnSpPr>
            <p:nvPr/>
          </p:nvCxnSpPr>
          <p:spPr>
            <a:xfrm flipV="1">
              <a:off x="2197099" y="3342906"/>
              <a:ext cx="677334" cy="4459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C915C023-38E2-4489-AA0D-06C4D89D9EFC}"/>
                </a:ext>
              </a:extLst>
            </p:cNvPr>
            <p:cNvCxnSpPr>
              <a:stCxn id="15" idx="6"/>
              <a:endCxn id="24" idx="2"/>
            </p:cNvCxnSpPr>
            <p:nvPr/>
          </p:nvCxnSpPr>
          <p:spPr>
            <a:xfrm>
              <a:off x="2197099" y="3788834"/>
              <a:ext cx="677334" cy="4008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E7C10984-F0D1-486F-BA57-056AC8744D8B}"/>
                </a:ext>
              </a:extLst>
            </p:cNvPr>
            <p:cNvCxnSpPr>
              <a:stCxn id="15" idx="6"/>
              <a:endCxn id="25" idx="2"/>
            </p:cNvCxnSpPr>
            <p:nvPr/>
          </p:nvCxnSpPr>
          <p:spPr>
            <a:xfrm>
              <a:off x="2197099" y="3788834"/>
              <a:ext cx="677334" cy="12476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F9A923A7-31E0-4198-BF80-F9BD1547C06B}"/>
                </a:ext>
              </a:extLst>
            </p:cNvPr>
            <p:cNvCxnSpPr>
              <a:stCxn id="17" idx="6"/>
              <a:endCxn id="23" idx="2"/>
            </p:cNvCxnSpPr>
            <p:nvPr/>
          </p:nvCxnSpPr>
          <p:spPr>
            <a:xfrm flipV="1">
              <a:off x="2197099" y="3342906"/>
              <a:ext cx="677334" cy="12631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31E50C66-DE11-48BA-A67C-90A3E5DEFD0E}"/>
                </a:ext>
              </a:extLst>
            </p:cNvPr>
            <p:cNvCxnSpPr>
              <a:stCxn id="17" idx="6"/>
              <a:endCxn id="24" idx="2"/>
            </p:cNvCxnSpPr>
            <p:nvPr/>
          </p:nvCxnSpPr>
          <p:spPr>
            <a:xfrm flipV="1">
              <a:off x="2197099" y="4189672"/>
              <a:ext cx="677334" cy="4164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5E95C0E2-7171-4585-A28E-34E15482882A}"/>
                </a:ext>
              </a:extLst>
            </p:cNvPr>
            <p:cNvCxnSpPr>
              <a:stCxn id="17" idx="6"/>
              <a:endCxn id="25" idx="2"/>
            </p:cNvCxnSpPr>
            <p:nvPr/>
          </p:nvCxnSpPr>
          <p:spPr>
            <a:xfrm>
              <a:off x="2197099" y="4606100"/>
              <a:ext cx="677334" cy="43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EBB99634-F1D9-496B-AF15-C163C01C84DE}"/>
                </a:ext>
              </a:extLst>
            </p:cNvPr>
            <p:cNvCxnSpPr>
              <a:stCxn id="19" idx="6"/>
              <a:endCxn id="23" idx="2"/>
            </p:cNvCxnSpPr>
            <p:nvPr/>
          </p:nvCxnSpPr>
          <p:spPr>
            <a:xfrm flipV="1">
              <a:off x="2197099" y="3342906"/>
              <a:ext cx="677334" cy="20804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64ADABC9-FD2B-481D-92E6-9266C818C81A}"/>
                </a:ext>
              </a:extLst>
            </p:cNvPr>
            <p:cNvCxnSpPr>
              <a:stCxn id="19" idx="6"/>
              <a:endCxn id="24" idx="2"/>
            </p:cNvCxnSpPr>
            <p:nvPr/>
          </p:nvCxnSpPr>
          <p:spPr>
            <a:xfrm flipV="1">
              <a:off x="2197099" y="4189672"/>
              <a:ext cx="677334" cy="12336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CA8AD995-2D5A-43EE-923A-63617ABEC195}"/>
                </a:ext>
              </a:extLst>
            </p:cNvPr>
            <p:cNvCxnSpPr>
              <a:stCxn id="19" idx="6"/>
              <a:endCxn id="25" idx="2"/>
            </p:cNvCxnSpPr>
            <p:nvPr/>
          </p:nvCxnSpPr>
          <p:spPr>
            <a:xfrm flipV="1">
              <a:off x="2197099" y="5036438"/>
              <a:ext cx="677334" cy="3869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35007F9-6379-4E84-AF47-5C2B5771A9B7}"/>
                </a:ext>
              </a:extLst>
            </p:cNvPr>
            <p:cNvSpPr/>
            <p:nvPr/>
          </p:nvSpPr>
          <p:spPr>
            <a:xfrm>
              <a:off x="3979333" y="3280601"/>
              <a:ext cx="635000" cy="60113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Y</a:t>
              </a:r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F72B4509-3B85-4E12-ADF5-C970F0A21515}"/>
                </a:ext>
              </a:extLst>
            </p:cNvPr>
            <p:cNvSpPr/>
            <p:nvPr/>
          </p:nvSpPr>
          <p:spPr>
            <a:xfrm>
              <a:off x="3983565" y="4564869"/>
              <a:ext cx="635000" cy="60113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Y</a:t>
              </a:r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04AF9D98-CAD2-49B9-8EE3-3098B5756DF8}"/>
                </a:ext>
              </a:extLst>
            </p:cNvPr>
            <p:cNvCxnSpPr>
              <a:stCxn id="23" idx="6"/>
              <a:endCxn id="44" idx="2"/>
            </p:cNvCxnSpPr>
            <p:nvPr/>
          </p:nvCxnSpPr>
          <p:spPr>
            <a:xfrm>
              <a:off x="3509433" y="3342906"/>
              <a:ext cx="469900" cy="2382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3FA5CE52-73E4-4618-9F90-34CC3BAD67DA}"/>
                </a:ext>
              </a:extLst>
            </p:cNvPr>
            <p:cNvCxnSpPr>
              <a:stCxn id="24" idx="6"/>
              <a:endCxn id="44" idx="2"/>
            </p:cNvCxnSpPr>
            <p:nvPr/>
          </p:nvCxnSpPr>
          <p:spPr>
            <a:xfrm flipV="1">
              <a:off x="3509433" y="3581168"/>
              <a:ext cx="469900" cy="6085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9D220F3B-2A9A-42E7-AEE1-B60021D86741}"/>
                </a:ext>
              </a:extLst>
            </p:cNvPr>
            <p:cNvCxnSpPr>
              <a:stCxn id="25" idx="6"/>
              <a:endCxn id="44" idx="2"/>
            </p:cNvCxnSpPr>
            <p:nvPr/>
          </p:nvCxnSpPr>
          <p:spPr>
            <a:xfrm flipV="1">
              <a:off x="3509433" y="3581168"/>
              <a:ext cx="469900" cy="14552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D02A2258-D922-436D-92E5-80135FC80FA9}"/>
                </a:ext>
              </a:extLst>
            </p:cNvPr>
            <p:cNvCxnSpPr>
              <a:stCxn id="23" idx="6"/>
              <a:endCxn id="45" idx="2"/>
            </p:cNvCxnSpPr>
            <p:nvPr/>
          </p:nvCxnSpPr>
          <p:spPr>
            <a:xfrm>
              <a:off x="3509433" y="3342906"/>
              <a:ext cx="474132" cy="15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A262F480-D0F4-4B50-B996-7679DBCAD143}"/>
                </a:ext>
              </a:extLst>
            </p:cNvPr>
            <p:cNvCxnSpPr>
              <a:stCxn id="24" idx="6"/>
              <a:endCxn id="45" idx="2"/>
            </p:cNvCxnSpPr>
            <p:nvPr/>
          </p:nvCxnSpPr>
          <p:spPr>
            <a:xfrm>
              <a:off x="3509433" y="4189672"/>
              <a:ext cx="474132" cy="6757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738DBB73-A43E-4DC6-A0A2-8E4C570290F4}"/>
                </a:ext>
              </a:extLst>
            </p:cNvPr>
            <p:cNvCxnSpPr>
              <a:stCxn id="25" idx="6"/>
              <a:endCxn id="45" idx="2"/>
            </p:cNvCxnSpPr>
            <p:nvPr/>
          </p:nvCxnSpPr>
          <p:spPr>
            <a:xfrm flipV="1">
              <a:off x="3509433" y="4865436"/>
              <a:ext cx="474132" cy="1710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8949F060-97C4-4A98-A96F-C97B7EE45F62}"/>
              </a:ext>
            </a:extLst>
          </p:cNvPr>
          <p:cNvSpPr txBox="1"/>
          <p:nvPr/>
        </p:nvSpPr>
        <p:spPr>
          <a:xfrm>
            <a:off x="2425700" y="2262953"/>
            <a:ext cx="63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DNN</a:t>
            </a:r>
            <a:endParaRPr lang="ko-KR" altLang="en-US" sz="14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5087E72-823A-4E23-AE54-A6A22C987608}"/>
              </a:ext>
            </a:extLst>
          </p:cNvPr>
          <p:cNvSpPr txBox="1"/>
          <p:nvPr/>
        </p:nvSpPr>
        <p:spPr>
          <a:xfrm>
            <a:off x="6319838" y="6094112"/>
            <a:ext cx="2150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Convolution &amp; Pooling</a:t>
            </a:r>
            <a:endParaRPr lang="ko-KR" altLang="en-US" sz="14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4F65A7F-A464-4265-BF38-E76F338F9F6A}"/>
              </a:ext>
            </a:extLst>
          </p:cNvPr>
          <p:cNvGrpSpPr/>
          <p:nvPr/>
        </p:nvGrpSpPr>
        <p:grpSpPr>
          <a:xfrm>
            <a:off x="5429249" y="2479871"/>
            <a:ext cx="6157383" cy="3403597"/>
            <a:chOff x="5429249" y="2479871"/>
            <a:chExt cx="6157383" cy="3403597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36E4D378-6B4E-461E-A775-05E9B375782E}"/>
                </a:ext>
              </a:extLst>
            </p:cNvPr>
            <p:cNvSpPr/>
            <p:nvPr/>
          </p:nvSpPr>
          <p:spPr>
            <a:xfrm>
              <a:off x="8530166" y="2678372"/>
              <a:ext cx="635000" cy="601133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r>
                <a:rPr lang="en-US" altLang="ko-KR" sz="1200" dirty="0"/>
                <a:t>1</a:t>
              </a:r>
              <a:endParaRPr lang="ko-KR" altLang="en-US" dirty="0"/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8AA9D23F-1AE9-4090-B596-852A14EB1189}"/>
                </a:ext>
              </a:extLst>
            </p:cNvPr>
            <p:cNvCxnSpPr>
              <a:cxnSpLocks/>
              <a:endCxn id="78" idx="2"/>
            </p:cNvCxnSpPr>
            <p:nvPr/>
          </p:nvCxnSpPr>
          <p:spPr>
            <a:xfrm>
              <a:off x="8229600" y="2978939"/>
              <a:ext cx="30056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C6343983-5CC6-45D4-B4C4-35FEE4F00043}"/>
                </a:ext>
              </a:extLst>
            </p:cNvPr>
            <p:cNvSpPr/>
            <p:nvPr/>
          </p:nvSpPr>
          <p:spPr>
            <a:xfrm>
              <a:off x="8530166" y="3495638"/>
              <a:ext cx="635000" cy="601133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18E4FF5C-1F90-4ED6-A6A6-8C713C893CE8}"/>
                </a:ext>
              </a:extLst>
            </p:cNvPr>
            <p:cNvCxnSpPr>
              <a:cxnSpLocks/>
              <a:endCxn id="80" idx="2"/>
            </p:cNvCxnSpPr>
            <p:nvPr/>
          </p:nvCxnSpPr>
          <p:spPr>
            <a:xfrm>
              <a:off x="8229600" y="3796205"/>
              <a:ext cx="30056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855F6F96-6E49-407A-81A2-417F76F6282B}"/>
                </a:ext>
              </a:extLst>
            </p:cNvPr>
            <p:cNvSpPr/>
            <p:nvPr/>
          </p:nvSpPr>
          <p:spPr>
            <a:xfrm>
              <a:off x="8530166" y="4312904"/>
              <a:ext cx="635000" cy="601133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C57DE7A7-42AC-434B-8D23-50926E3F1860}"/>
                </a:ext>
              </a:extLst>
            </p:cNvPr>
            <p:cNvCxnSpPr>
              <a:cxnSpLocks/>
              <a:endCxn id="82" idx="2"/>
            </p:cNvCxnSpPr>
            <p:nvPr/>
          </p:nvCxnSpPr>
          <p:spPr>
            <a:xfrm>
              <a:off x="8229600" y="4613471"/>
              <a:ext cx="30056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24074146-C209-4771-9438-04D0FED62830}"/>
                </a:ext>
              </a:extLst>
            </p:cNvPr>
            <p:cNvSpPr/>
            <p:nvPr/>
          </p:nvSpPr>
          <p:spPr>
            <a:xfrm>
              <a:off x="8530166" y="5130170"/>
              <a:ext cx="635000" cy="601133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r>
                <a:rPr lang="en-US" altLang="ko-KR" sz="1200" dirty="0"/>
                <a:t>4</a:t>
              </a:r>
              <a:endParaRPr lang="ko-KR" altLang="en-US" sz="1200" dirty="0"/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4A04C167-A0E1-4E26-A5CB-82E80C19A5A1}"/>
                </a:ext>
              </a:extLst>
            </p:cNvPr>
            <p:cNvCxnSpPr>
              <a:cxnSpLocks/>
              <a:endCxn id="84" idx="2"/>
            </p:cNvCxnSpPr>
            <p:nvPr/>
          </p:nvCxnSpPr>
          <p:spPr>
            <a:xfrm>
              <a:off x="8229600" y="5430736"/>
              <a:ext cx="30056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D13138E1-E189-418C-80BA-25B95B3F8BCA}"/>
                </a:ext>
              </a:extLst>
            </p:cNvPr>
            <p:cNvSpPr/>
            <p:nvPr/>
          </p:nvSpPr>
          <p:spPr>
            <a:xfrm>
              <a:off x="9842500" y="3049710"/>
              <a:ext cx="635000" cy="60113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EC12608D-ABB8-420B-82B2-637C1A3D1C97}"/>
                </a:ext>
              </a:extLst>
            </p:cNvPr>
            <p:cNvSpPr/>
            <p:nvPr/>
          </p:nvSpPr>
          <p:spPr>
            <a:xfrm>
              <a:off x="9842500" y="3896476"/>
              <a:ext cx="635000" cy="60113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B2C7EBC7-0EE4-41A7-BD10-C13BC3C00C17}"/>
                </a:ext>
              </a:extLst>
            </p:cNvPr>
            <p:cNvSpPr/>
            <p:nvPr/>
          </p:nvSpPr>
          <p:spPr>
            <a:xfrm>
              <a:off x="9842500" y="4743242"/>
              <a:ext cx="635000" cy="60113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564C410C-AAC8-43D2-8260-43356161C6D1}"/>
                </a:ext>
              </a:extLst>
            </p:cNvPr>
            <p:cNvCxnSpPr>
              <a:stCxn id="78" idx="6"/>
              <a:endCxn id="86" idx="2"/>
            </p:cNvCxnSpPr>
            <p:nvPr/>
          </p:nvCxnSpPr>
          <p:spPr>
            <a:xfrm>
              <a:off x="9165166" y="2978939"/>
              <a:ext cx="677334" cy="371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9561ADC4-09BE-424D-8CFE-CCB091DE6670}"/>
                </a:ext>
              </a:extLst>
            </p:cNvPr>
            <p:cNvCxnSpPr>
              <a:stCxn id="78" idx="6"/>
              <a:endCxn id="87" idx="2"/>
            </p:cNvCxnSpPr>
            <p:nvPr/>
          </p:nvCxnSpPr>
          <p:spPr>
            <a:xfrm>
              <a:off x="9165166" y="2978939"/>
              <a:ext cx="677334" cy="12181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59732CC4-5FA6-4AED-8477-A9FC724CBD50}"/>
                </a:ext>
              </a:extLst>
            </p:cNvPr>
            <p:cNvCxnSpPr>
              <a:stCxn id="78" idx="6"/>
              <a:endCxn id="88" idx="2"/>
            </p:cNvCxnSpPr>
            <p:nvPr/>
          </p:nvCxnSpPr>
          <p:spPr>
            <a:xfrm>
              <a:off x="9165166" y="2978939"/>
              <a:ext cx="677334" cy="20648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7508AFDB-90B6-4C00-B624-6B54EB4FB0D3}"/>
                </a:ext>
              </a:extLst>
            </p:cNvPr>
            <p:cNvCxnSpPr>
              <a:stCxn id="80" idx="6"/>
              <a:endCxn id="86" idx="2"/>
            </p:cNvCxnSpPr>
            <p:nvPr/>
          </p:nvCxnSpPr>
          <p:spPr>
            <a:xfrm flipV="1">
              <a:off x="9165166" y="3350277"/>
              <a:ext cx="677334" cy="4459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2C9B05E-BCA8-40CF-B0AF-046591B9B85E}"/>
                </a:ext>
              </a:extLst>
            </p:cNvPr>
            <p:cNvCxnSpPr>
              <a:stCxn id="80" idx="6"/>
              <a:endCxn id="87" idx="2"/>
            </p:cNvCxnSpPr>
            <p:nvPr/>
          </p:nvCxnSpPr>
          <p:spPr>
            <a:xfrm>
              <a:off x="9165166" y="3796205"/>
              <a:ext cx="677334" cy="4008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5EC79EAA-537A-4BAC-9C13-F7E7A630C94A}"/>
                </a:ext>
              </a:extLst>
            </p:cNvPr>
            <p:cNvCxnSpPr>
              <a:stCxn id="80" idx="6"/>
              <a:endCxn id="88" idx="2"/>
            </p:cNvCxnSpPr>
            <p:nvPr/>
          </p:nvCxnSpPr>
          <p:spPr>
            <a:xfrm>
              <a:off x="9165166" y="3796205"/>
              <a:ext cx="677334" cy="12476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B2BACE6-3DDE-4E62-95A7-C75B27E1FD2B}"/>
                </a:ext>
              </a:extLst>
            </p:cNvPr>
            <p:cNvCxnSpPr>
              <a:stCxn id="82" idx="6"/>
              <a:endCxn id="86" idx="2"/>
            </p:cNvCxnSpPr>
            <p:nvPr/>
          </p:nvCxnSpPr>
          <p:spPr>
            <a:xfrm flipV="1">
              <a:off x="9165166" y="3350277"/>
              <a:ext cx="677334" cy="12631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469DD711-35D5-4989-94F8-91571977AF1E}"/>
                </a:ext>
              </a:extLst>
            </p:cNvPr>
            <p:cNvCxnSpPr>
              <a:stCxn id="82" idx="6"/>
              <a:endCxn id="87" idx="2"/>
            </p:cNvCxnSpPr>
            <p:nvPr/>
          </p:nvCxnSpPr>
          <p:spPr>
            <a:xfrm flipV="1">
              <a:off x="9165166" y="4197043"/>
              <a:ext cx="677334" cy="4164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6BC92B14-C2CD-4C05-B8E4-E11FD409D60C}"/>
                </a:ext>
              </a:extLst>
            </p:cNvPr>
            <p:cNvCxnSpPr>
              <a:stCxn id="82" idx="6"/>
              <a:endCxn id="88" idx="2"/>
            </p:cNvCxnSpPr>
            <p:nvPr/>
          </p:nvCxnSpPr>
          <p:spPr>
            <a:xfrm>
              <a:off x="9165166" y="4613471"/>
              <a:ext cx="677334" cy="43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1F55DBA4-FCD0-483D-A497-48F62F958F3A}"/>
                </a:ext>
              </a:extLst>
            </p:cNvPr>
            <p:cNvCxnSpPr>
              <a:stCxn id="84" idx="6"/>
              <a:endCxn id="86" idx="2"/>
            </p:cNvCxnSpPr>
            <p:nvPr/>
          </p:nvCxnSpPr>
          <p:spPr>
            <a:xfrm flipV="1">
              <a:off x="9165166" y="3350277"/>
              <a:ext cx="677334" cy="20804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02F10835-B2DD-4AE8-B27F-6F99AE068C27}"/>
                </a:ext>
              </a:extLst>
            </p:cNvPr>
            <p:cNvCxnSpPr>
              <a:stCxn id="84" idx="6"/>
              <a:endCxn id="87" idx="2"/>
            </p:cNvCxnSpPr>
            <p:nvPr/>
          </p:nvCxnSpPr>
          <p:spPr>
            <a:xfrm flipV="1">
              <a:off x="9165166" y="4197043"/>
              <a:ext cx="677334" cy="12336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FBECE69B-AF63-4F0F-89DA-D68AC734D4DA}"/>
                </a:ext>
              </a:extLst>
            </p:cNvPr>
            <p:cNvCxnSpPr>
              <a:stCxn id="84" idx="6"/>
              <a:endCxn id="88" idx="2"/>
            </p:cNvCxnSpPr>
            <p:nvPr/>
          </p:nvCxnSpPr>
          <p:spPr>
            <a:xfrm flipV="1">
              <a:off x="9165166" y="5043809"/>
              <a:ext cx="677334" cy="3869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BF4090A3-BC90-45F3-B967-1DAE19851A49}"/>
                </a:ext>
              </a:extLst>
            </p:cNvPr>
            <p:cNvSpPr/>
            <p:nvPr/>
          </p:nvSpPr>
          <p:spPr>
            <a:xfrm>
              <a:off x="10947400" y="3287972"/>
              <a:ext cx="635000" cy="60113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Y</a:t>
              </a:r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5498DC0F-FE51-4285-A8E4-2AA633FF3464}"/>
                </a:ext>
              </a:extLst>
            </p:cNvPr>
            <p:cNvSpPr/>
            <p:nvPr/>
          </p:nvSpPr>
          <p:spPr>
            <a:xfrm>
              <a:off x="10951632" y="4572240"/>
              <a:ext cx="635000" cy="60113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Y</a:t>
              </a:r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0B61FAE6-F054-4715-9ECC-22FC2A18EF13}"/>
                </a:ext>
              </a:extLst>
            </p:cNvPr>
            <p:cNvCxnSpPr>
              <a:stCxn id="86" idx="6"/>
              <a:endCxn id="101" idx="2"/>
            </p:cNvCxnSpPr>
            <p:nvPr/>
          </p:nvCxnSpPr>
          <p:spPr>
            <a:xfrm>
              <a:off x="10477500" y="3350277"/>
              <a:ext cx="469900" cy="2382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FB786CE6-FC29-40E6-8F52-E6420DFC09C0}"/>
                </a:ext>
              </a:extLst>
            </p:cNvPr>
            <p:cNvCxnSpPr>
              <a:stCxn id="87" idx="6"/>
              <a:endCxn id="101" idx="2"/>
            </p:cNvCxnSpPr>
            <p:nvPr/>
          </p:nvCxnSpPr>
          <p:spPr>
            <a:xfrm flipV="1">
              <a:off x="10477500" y="3588539"/>
              <a:ext cx="469900" cy="6085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1A352FF6-2C0F-42A7-9DEA-E8B7265222B1}"/>
                </a:ext>
              </a:extLst>
            </p:cNvPr>
            <p:cNvCxnSpPr>
              <a:stCxn id="88" idx="6"/>
              <a:endCxn id="101" idx="2"/>
            </p:cNvCxnSpPr>
            <p:nvPr/>
          </p:nvCxnSpPr>
          <p:spPr>
            <a:xfrm flipV="1">
              <a:off x="10477500" y="3588539"/>
              <a:ext cx="469900" cy="14552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7C800A88-C62F-4D79-9927-089FCCF401AE}"/>
                </a:ext>
              </a:extLst>
            </p:cNvPr>
            <p:cNvCxnSpPr>
              <a:stCxn id="86" idx="6"/>
              <a:endCxn id="102" idx="2"/>
            </p:cNvCxnSpPr>
            <p:nvPr/>
          </p:nvCxnSpPr>
          <p:spPr>
            <a:xfrm>
              <a:off x="10477500" y="3350277"/>
              <a:ext cx="474132" cy="15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F24CF2C2-DB64-44AC-A677-697E933B0E86}"/>
                </a:ext>
              </a:extLst>
            </p:cNvPr>
            <p:cNvCxnSpPr>
              <a:stCxn id="87" idx="6"/>
              <a:endCxn id="102" idx="2"/>
            </p:cNvCxnSpPr>
            <p:nvPr/>
          </p:nvCxnSpPr>
          <p:spPr>
            <a:xfrm>
              <a:off x="10477500" y="4197043"/>
              <a:ext cx="474132" cy="6757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54948D35-4D03-441E-9CD4-E0A9DD6F0B7D}"/>
                </a:ext>
              </a:extLst>
            </p:cNvPr>
            <p:cNvCxnSpPr>
              <a:stCxn id="88" idx="6"/>
              <a:endCxn id="102" idx="2"/>
            </p:cNvCxnSpPr>
            <p:nvPr/>
          </p:nvCxnSpPr>
          <p:spPr>
            <a:xfrm flipV="1">
              <a:off x="10477500" y="4872807"/>
              <a:ext cx="474132" cy="1710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676E271B-769D-4EAF-B25F-BA59703A1954}"/>
                </a:ext>
              </a:extLst>
            </p:cNvPr>
            <p:cNvSpPr/>
            <p:nvPr/>
          </p:nvSpPr>
          <p:spPr>
            <a:xfrm>
              <a:off x="8081433" y="2479871"/>
              <a:ext cx="133350" cy="34035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E01CA695-B8B8-481A-ABD4-45C5C8DFCF27}"/>
                </a:ext>
              </a:extLst>
            </p:cNvPr>
            <p:cNvCxnSpPr>
              <a:cxnSpLocks/>
            </p:cNvCxnSpPr>
            <p:nvPr/>
          </p:nvCxnSpPr>
          <p:spPr>
            <a:xfrm>
              <a:off x="7748059" y="2978939"/>
              <a:ext cx="30056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화살표 연결선 116">
              <a:extLst>
                <a:ext uri="{FF2B5EF4-FFF2-40B4-BE49-F238E27FC236}">
                  <a16:creationId xmlns:a16="http://schemas.microsoft.com/office/drawing/2014/main" id="{BDE3E097-B245-4FB8-AD55-D9A6E55A6744}"/>
                </a:ext>
              </a:extLst>
            </p:cNvPr>
            <p:cNvCxnSpPr>
              <a:cxnSpLocks/>
            </p:cNvCxnSpPr>
            <p:nvPr/>
          </p:nvCxnSpPr>
          <p:spPr>
            <a:xfrm>
              <a:off x="7748059" y="3796205"/>
              <a:ext cx="30056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87BE0488-72BC-4206-ABD0-FA40B9018F0A}"/>
                </a:ext>
              </a:extLst>
            </p:cNvPr>
            <p:cNvCxnSpPr>
              <a:cxnSpLocks/>
            </p:cNvCxnSpPr>
            <p:nvPr/>
          </p:nvCxnSpPr>
          <p:spPr>
            <a:xfrm>
              <a:off x="7748059" y="4613471"/>
              <a:ext cx="30056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C77C212A-6E3B-4855-A84E-5FF8EF56B46C}"/>
                </a:ext>
              </a:extLst>
            </p:cNvPr>
            <p:cNvCxnSpPr>
              <a:cxnSpLocks/>
            </p:cNvCxnSpPr>
            <p:nvPr/>
          </p:nvCxnSpPr>
          <p:spPr>
            <a:xfrm>
              <a:off x="7748059" y="5430736"/>
              <a:ext cx="30056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A83D7FDC-FC8E-4FC4-A80D-02E9E9F10E20}"/>
                </a:ext>
              </a:extLst>
            </p:cNvPr>
            <p:cNvSpPr/>
            <p:nvPr/>
          </p:nvSpPr>
          <p:spPr>
            <a:xfrm>
              <a:off x="7599892" y="2479871"/>
              <a:ext cx="133350" cy="34035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C8CDCA10-E7B7-401B-AEC9-0AA383B0FB61}"/>
                </a:ext>
              </a:extLst>
            </p:cNvPr>
            <p:cNvCxnSpPr>
              <a:cxnSpLocks/>
            </p:cNvCxnSpPr>
            <p:nvPr/>
          </p:nvCxnSpPr>
          <p:spPr>
            <a:xfrm>
              <a:off x="7244822" y="2978939"/>
              <a:ext cx="30056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9B043AFE-3008-4B62-A3AD-13004BB17798}"/>
                </a:ext>
              </a:extLst>
            </p:cNvPr>
            <p:cNvCxnSpPr>
              <a:cxnSpLocks/>
            </p:cNvCxnSpPr>
            <p:nvPr/>
          </p:nvCxnSpPr>
          <p:spPr>
            <a:xfrm>
              <a:off x="7244822" y="3796205"/>
              <a:ext cx="30056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AF8BEC48-3862-4A1F-A8B0-FCBF2B85D6D4}"/>
                </a:ext>
              </a:extLst>
            </p:cNvPr>
            <p:cNvCxnSpPr>
              <a:cxnSpLocks/>
            </p:cNvCxnSpPr>
            <p:nvPr/>
          </p:nvCxnSpPr>
          <p:spPr>
            <a:xfrm>
              <a:off x="7244822" y="4613471"/>
              <a:ext cx="30056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E1A1E294-85C3-45F5-AAA7-E4319CCD12F9}"/>
                </a:ext>
              </a:extLst>
            </p:cNvPr>
            <p:cNvCxnSpPr>
              <a:cxnSpLocks/>
            </p:cNvCxnSpPr>
            <p:nvPr/>
          </p:nvCxnSpPr>
          <p:spPr>
            <a:xfrm>
              <a:off x="7244822" y="5430736"/>
              <a:ext cx="30056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08343C9D-0FD1-4CFB-BDA1-A987BD31C279}"/>
                </a:ext>
              </a:extLst>
            </p:cNvPr>
            <p:cNvSpPr/>
            <p:nvPr/>
          </p:nvSpPr>
          <p:spPr>
            <a:xfrm>
              <a:off x="7096655" y="2479871"/>
              <a:ext cx="133350" cy="34035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589C12AD-F28A-4294-A331-A53FF4137F45}"/>
                </a:ext>
              </a:extLst>
            </p:cNvPr>
            <p:cNvCxnSpPr>
              <a:cxnSpLocks/>
            </p:cNvCxnSpPr>
            <p:nvPr/>
          </p:nvCxnSpPr>
          <p:spPr>
            <a:xfrm>
              <a:off x="6763281" y="2978939"/>
              <a:ext cx="30056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862FC1C8-8E25-4FA3-9837-C0DEC9D2572B}"/>
                </a:ext>
              </a:extLst>
            </p:cNvPr>
            <p:cNvCxnSpPr>
              <a:cxnSpLocks/>
            </p:cNvCxnSpPr>
            <p:nvPr/>
          </p:nvCxnSpPr>
          <p:spPr>
            <a:xfrm>
              <a:off x="6763281" y="3796205"/>
              <a:ext cx="30056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A88B52A3-6C54-4A47-BCF0-A9AC4D1A9258}"/>
                </a:ext>
              </a:extLst>
            </p:cNvPr>
            <p:cNvCxnSpPr>
              <a:cxnSpLocks/>
            </p:cNvCxnSpPr>
            <p:nvPr/>
          </p:nvCxnSpPr>
          <p:spPr>
            <a:xfrm>
              <a:off x="6763281" y="4613471"/>
              <a:ext cx="30056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742C47E5-D8C5-4741-8F53-1ED03302EDB8}"/>
                </a:ext>
              </a:extLst>
            </p:cNvPr>
            <p:cNvCxnSpPr>
              <a:cxnSpLocks/>
            </p:cNvCxnSpPr>
            <p:nvPr/>
          </p:nvCxnSpPr>
          <p:spPr>
            <a:xfrm>
              <a:off x="6763281" y="5430736"/>
              <a:ext cx="30056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0D717278-C09C-4D14-939E-5A1773782F64}"/>
                </a:ext>
              </a:extLst>
            </p:cNvPr>
            <p:cNvSpPr/>
            <p:nvPr/>
          </p:nvSpPr>
          <p:spPr>
            <a:xfrm>
              <a:off x="6615114" y="2479871"/>
              <a:ext cx="133350" cy="34035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53B76EDC-ABB5-4533-9669-66E2BC6B9D56}"/>
                </a:ext>
              </a:extLst>
            </p:cNvPr>
            <p:cNvCxnSpPr>
              <a:cxnSpLocks/>
            </p:cNvCxnSpPr>
            <p:nvPr/>
          </p:nvCxnSpPr>
          <p:spPr>
            <a:xfrm>
              <a:off x="5429249" y="2978938"/>
              <a:ext cx="11768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0172F593-1DE8-4E3E-90BF-98F5CFB531F6}"/>
                </a:ext>
              </a:extLst>
            </p:cNvPr>
            <p:cNvCxnSpPr>
              <a:cxnSpLocks/>
            </p:cNvCxnSpPr>
            <p:nvPr/>
          </p:nvCxnSpPr>
          <p:spPr>
            <a:xfrm>
              <a:off x="5429249" y="3796204"/>
              <a:ext cx="11768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E0BFC64C-FBF3-4448-AFEA-0297CB5862BD}"/>
                </a:ext>
              </a:extLst>
            </p:cNvPr>
            <p:cNvCxnSpPr>
              <a:cxnSpLocks/>
            </p:cNvCxnSpPr>
            <p:nvPr/>
          </p:nvCxnSpPr>
          <p:spPr>
            <a:xfrm>
              <a:off x="5429249" y="4613470"/>
              <a:ext cx="11768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4B66BE45-86A6-4FDF-BF9B-C19C12D566E8}"/>
                </a:ext>
              </a:extLst>
            </p:cNvPr>
            <p:cNvCxnSpPr>
              <a:cxnSpLocks/>
            </p:cNvCxnSpPr>
            <p:nvPr/>
          </p:nvCxnSpPr>
          <p:spPr>
            <a:xfrm>
              <a:off x="5429249" y="5430736"/>
              <a:ext cx="11768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07561878-C17B-4DFB-81E7-928597BBF6F5}"/>
              </a:ext>
            </a:extLst>
          </p:cNvPr>
          <p:cNvSpPr txBox="1"/>
          <p:nvPr/>
        </p:nvSpPr>
        <p:spPr>
          <a:xfrm>
            <a:off x="8530166" y="1991323"/>
            <a:ext cx="63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CNN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0511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7A6342F-6D42-4F9A-9DC6-57149BD38B57}"/>
              </a:ext>
            </a:extLst>
          </p:cNvPr>
          <p:cNvSpPr/>
          <p:nvPr/>
        </p:nvSpPr>
        <p:spPr>
          <a:xfrm>
            <a:off x="0" y="0"/>
            <a:ext cx="1811867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879493DA-B25F-4E82-825B-EB934C7CFE0A}"/>
              </a:ext>
            </a:extLst>
          </p:cNvPr>
          <p:cNvSpPr/>
          <p:nvPr/>
        </p:nvSpPr>
        <p:spPr>
          <a:xfrm>
            <a:off x="0" y="0"/>
            <a:ext cx="5486400" cy="685800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77B6F6-06DB-4C0B-883F-A2385226B3C2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CNN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498C3415-F5C9-40D6-9F92-ACB7085109AB}"/>
              </a:ext>
            </a:extLst>
          </p:cNvPr>
          <p:cNvGrpSpPr/>
          <p:nvPr/>
        </p:nvGrpSpPr>
        <p:grpSpPr>
          <a:xfrm>
            <a:off x="569179" y="2618568"/>
            <a:ext cx="10668467" cy="3774828"/>
            <a:chOff x="569179" y="2618568"/>
            <a:chExt cx="10668467" cy="3774828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EEEE4D22-2F04-45B4-8945-A58EDC5FDCD5}"/>
                </a:ext>
              </a:extLst>
            </p:cNvPr>
            <p:cNvSpPr/>
            <p:nvPr/>
          </p:nvSpPr>
          <p:spPr>
            <a:xfrm>
              <a:off x="8181180" y="3186371"/>
              <a:ext cx="635000" cy="601133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r>
                <a:rPr lang="en-US" altLang="ko-KR" sz="1200" dirty="0"/>
                <a:t>1</a:t>
              </a:r>
              <a:endParaRPr lang="ko-KR" altLang="en-US" dirty="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254EF016-C1AE-49CD-AE9F-1996264F4305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7880614" y="3486938"/>
              <a:ext cx="30056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A35E38D-D85B-45CF-97E0-FBAFF27D61D0}"/>
                </a:ext>
              </a:extLst>
            </p:cNvPr>
            <p:cNvSpPr/>
            <p:nvPr/>
          </p:nvSpPr>
          <p:spPr>
            <a:xfrm>
              <a:off x="8181180" y="4003637"/>
              <a:ext cx="635000" cy="601133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CCBE17D7-8AB9-49A9-8A3C-57A40ED8EEAC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7880614" y="4304204"/>
              <a:ext cx="30056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C1C10FC-812C-4F5A-8B07-C3508A4580FB}"/>
                </a:ext>
              </a:extLst>
            </p:cNvPr>
            <p:cNvSpPr/>
            <p:nvPr/>
          </p:nvSpPr>
          <p:spPr>
            <a:xfrm>
              <a:off x="8181180" y="4820903"/>
              <a:ext cx="635000" cy="601133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794BF61C-7970-4E29-8C81-D3F7C326261E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7880614" y="5121470"/>
              <a:ext cx="30056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9434F24-E28B-46F2-A105-905B0F058542}"/>
                </a:ext>
              </a:extLst>
            </p:cNvPr>
            <p:cNvSpPr/>
            <p:nvPr/>
          </p:nvSpPr>
          <p:spPr>
            <a:xfrm>
              <a:off x="8181180" y="5638169"/>
              <a:ext cx="635000" cy="601133"/>
            </a:xfrm>
            <a:prstGeom prst="ellipse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r>
                <a:rPr lang="en-US" altLang="ko-KR" sz="1200" dirty="0"/>
                <a:t>4</a:t>
              </a:r>
              <a:endParaRPr lang="ko-KR" altLang="en-US" sz="1200" dirty="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184AD20F-A382-4323-88C3-0B28BB65A84D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7880614" y="5938735"/>
              <a:ext cx="30056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384A25D-13EC-43B6-95C8-FC18395AB64B}"/>
                </a:ext>
              </a:extLst>
            </p:cNvPr>
            <p:cNvSpPr/>
            <p:nvPr/>
          </p:nvSpPr>
          <p:spPr>
            <a:xfrm>
              <a:off x="9493514" y="3557709"/>
              <a:ext cx="635000" cy="60113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040E90BA-CAD0-4258-A0D3-1A642A471032}"/>
                </a:ext>
              </a:extLst>
            </p:cNvPr>
            <p:cNvSpPr/>
            <p:nvPr/>
          </p:nvSpPr>
          <p:spPr>
            <a:xfrm>
              <a:off x="9493514" y="4404475"/>
              <a:ext cx="635000" cy="60113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4F5478C-637F-4A1F-B994-70ADE06BDD57}"/>
                </a:ext>
              </a:extLst>
            </p:cNvPr>
            <p:cNvSpPr/>
            <p:nvPr/>
          </p:nvSpPr>
          <p:spPr>
            <a:xfrm>
              <a:off x="9493514" y="5251241"/>
              <a:ext cx="635000" cy="601133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</a:t>
              </a:r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9712D7C7-1987-4AE4-BAAB-5D5422D0AAF8}"/>
                </a:ext>
              </a:extLst>
            </p:cNvPr>
            <p:cNvCxnSpPr>
              <a:stCxn id="5" idx="6"/>
              <a:endCxn id="16" idx="2"/>
            </p:cNvCxnSpPr>
            <p:nvPr/>
          </p:nvCxnSpPr>
          <p:spPr>
            <a:xfrm>
              <a:off x="8816180" y="3486938"/>
              <a:ext cx="677334" cy="371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38D1DBA6-ECA5-4A2E-B1A1-D50420C70564}"/>
                </a:ext>
              </a:extLst>
            </p:cNvPr>
            <p:cNvCxnSpPr>
              <a:stCxn id="5" idx="6"/>
              <a:endCxn id="17" idx="2"/>
            </p:cNvCxnSpPr>
            <p:nvPr/>
          </p:nvCxnSpPr>
          <p:spPr>
            <a:xfrm>
              <a:off x="8816180" y="3486938"/>
              <a:ext cx="677334" cy="12181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5E14F37-980E-423D-905D-84F0DA2ACE6E}"/>
                </a:ext>
              </a:extLst>
            </p:cNvPr>
            <p:cNvCxnSpPr>
              <a:stCxn id="5" idx="6"/>
              <a:endCxn id="18" idx="2"/>
            </p:cNvCxnSpPr>
            <p:nvPr/>
          </p:nvCxnSpPr>
          <p:spPr>
            <a:xfrm>
              <a:off x="8816180" y="3486938"/>
              <a:ext cx="677334" cy="20648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D0AF0595-B1FE-4E12-8E0D-6F326DD7EA42}"/>
                </a:ext>
              </a:extLst>
            </p:cNvPr>
            <p:cNvCxnSpPr>
              <a:stCxn id="7" idx="6"/>
              <a:endCxn id="16" idx="2"/>
            </p:cNvCxnSpPr>
            <p:nvPr/>
          </p:nvCxnSpPr>
          <p:spPr>
            <a:xfrm flipV="1">
              <a:off x="8816180" y="3858276"/>
              <a:ext cx="677334" cy="4459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9598BA01-C2E1-4E60-9BBB-722E1192BF62}"/>
                </a:ext>
              </a:extLst>
            </p:cNvPr>
            <p:cNvCxnSpPr>
              <a:stCxn id="7" idx="6"/>
              <a:endCxn id="17" idx="2"/>
            </p:cNvCxnSpPr>
            <p:nvPr/>
          </p:nvCxnSpPr>
          <p:spPr>
            <a:xfrm>
              <a:off x="8816180" y="4304204"/>
              <a:ext cx="677334" cy="4008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4BA85953-1AA0-4C6F-9508-3F796486C932}"/>
                </a:ext>
              </a:extLst>
            </p:cNvPr>
            <p:cNvCxnSpPr>
              <a:stCxn id="7" idx="6"/>
              <a:endCxn id="18" idx="2"/>
            </p:cNvCxnSpPr>
            <p:nvPr/>
          </p:nvCxnSpPr>
          <p:spPr>
            <a:xfrm>
              <a:off x="8816180" y="4304204"/>
              <a:ext cx="677334" cy="12476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5BC9D0EC-B680-4CDC-9C28-6C94C87604E3}"/>
                </a:ext>
              </a:extLst>
            </p:cNvPr>
            <p:cNvCxnSpPr>
              <a:stCxn id="12" idx="6"/>
              <a:endCxn id="16" idx="2"/>
            </p:cNvCxnSpPr>
            <p:nvPr/>
          </p:nvCxnSpPr>
          <p:spPr>
            <a:xfrm flipV="1">
              <a:off x="8816180" y="3858276"/>
              <a:ext cx="677334" cy="12631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D66AB566-055C-475A-AC21-BBEE1FA15325}"/>
                </a:ext>
              </a:extLst>
            </p:cNvPr>
            <p:cNvCxnSpPr>
              <a:stCxn id="12" idx="6"/>
              <a:endCxn id="17" idx="2"/>
            </p:cNvCxnSpPr>
            <p:nvPr/>
          </p:nvCxnSpPr>
          <p:spPr>
            <a:xfrm flipV="1">
              <a:off x="8816180" y="4705042"/>
              <a:ext cx="677334" cy="4164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AE4310EF-E705-4751-AF40-D9AD1BDD2ABB}"/>
                </a:ext>
              </a:extLst>
            </p:cNvPr>
            <p:cNvCxnSpPr>
              <a:stCxn id="12" idx="6"/>
              <a:endCxn id="18" idx="2"/>
            </p:cNvCxnSpPr>
            <p:nvPr/>
          </p:nvCxnSpPr>
          <p:spPr>
            <a:xfrm>
              <a:off x="8816180" y="5121470"/>
              <a:ext cx="677334" cy="430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2AB90B5E-5A91-44E0-9AE3-19CFFC2CFADE}"/>
                </a:ext>
              </a:extLst>
            </p:cNvPr>
            <p:cNvCxnSpPr>
              <a:stCxn id="14" idx="6"/>
              <a:endCxn id="16" idx="2"/>
            </p:cNvCxnSpPr>
            <p:nvPr/>
          </p:nvCxnSpPr>
          <p:spPr>
            <a:xfrm flipV="1">
              <a:off x="8816180" y="3858276"/>
              <a:ext cx="677334" cy="20804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05011824-5E60-4CB9-86CB-7DB5099373EC}"/>
                </a:ext>
              </a:extLst>
            </p:cNvPr>
            <p:cNvCxnSpPr>
              <a:stCxn id="14" idx="6"/>
              <a:endCxn id="17" idx="2"/>
            </p:cNvCxnSpPr>
            <p:nvPr/>
          </p:nvCxnSpPr>
          <p:spPr>
            <a:xfrm flipV="1">
              <a:off x="8816180" y="4705042"/>
              <a:ext cx="677334" cy="12336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12A0551C-CFE9-4E9F-AC5A-C457669A1001}"/>
                </a:ext>
              </a:extLst>
            </p:cNvPr>
            <p:cNvCxnSpPr>
              <a:stCxn id="14" idx="6"/>
              <a:endCxn id="18" idx="2"/>
            </p:cNvCxnSpPr>
            <p:nvPr/>
          </p:nvCxnSpPr>
          <p:spPr>
            <a:xfrm flipV="1">
              <a:off x="8816180" y="5551808"/>
              <a:ext cx="677334" cy="3869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8691D78-C825-4119-AC75-F73461B6D654}"/>
                </a:ext>
              </a:extLst>
            </p:cNvPr>
            <p:cNvSpPr/>
            <p:nvPr/>
          </p:nvSpPr>
          <p:spPr>
            <a:xfrm>
              <a:off x="10598414" y="3795971"/>
              <a:ext cx="635000" cy="60113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Y</a:t>
              </a:r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BB18C79-056C-4766-906E-EDD09227CD4B}"/>
                </a:ext>
              </a:extLst>
            </p:cNvPr>
            <p:cNvSpPr/>
            <p:nvPr/>
          </p:nvSpPr>
          <p:spPr>
            <a:xfrm>
              <a:off x="10602646" y="5080239"/>
              <a:ext cx="635000" cy="601133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Y</a:t>
              </a:r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697F8B96-E04D-4CD3-8EBE-923B83A460FC}"/>
                </a:ext>
              </a:extLst>
            </p:cNvPr>
            <p:cNvCxnSpPr>
              <a:stCxn id="16" idx="6"/>
              <a:endCxn id="31" idx="2"/>
            </p:cNvCxnSpPr>
            <p:nvPr/>
          </p:nvCxnSpPr>
          <p:spPr>
            <a:xfrm>
              <a:off x="10128514" y="3858276"/>
              <a:ext cx="469900" cy="2382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8C68161-A9AA-46EF-AE6C-520D395728C7}"/>
                </a:ext>
              </a:extLst>
            </p:cNvPr>
            <p:cNvCxnSpPr>
              <a:stCxn id="17" idx="6"/>
              <a:endCxn id="31" idx="2"/>
            </p:cNvCxnSpPr>
            <p:nvPr/>
          </p:nvCxnSpPr>
          <p:spPr>
            <a:xfrm flipV="1">
              <a:off x="10128514" y="4096538"/>
              <a:ext cx="469900" cy="6085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2C4F3194-6050-46C1-BBFA-FDCF72CDA3A3}"/>
                </a:ext>
              </a:extLst>
            </p:cNvPr>
            <p:cNvCxnSpPr>
              <a:stCxn id="18" idx="6"/>
              <a:endCxn id="31" idx="2"/>
            </p:cNvCxnSpPr>
            <p:nvPr/>
          </p:nvCxnSpPr>
          <p:spPr>
            <a:xfrm flipV="1">
              <a:off x="10128514" y="4096538"/>
              <a:ext cx="469900" cy="14552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9666ACBE-573C-45BC-B530-CA835044327E}"/>
                </a:ext>
              </a:extLst>
            </p:cNvPr>
            <p:cNvCxnSpPr>
              <a:stCxn id="16" idx="6"/>
              <a:endCxn id="32" idx="2"/>
            </p:cNvCxnSpPr>
            <p:nvPr/>
          </p:nvCxnSpPr>
          <p:spPr>
            <a:xfrm>
              <a:off x="10128514" y="3858276"/>
              <a:ext cx="474132" cy="15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D05DCD9C-E460-45DF-AFB8-6E1ED6A1AE94}"/>
                </a:ext>
              </a:extLst>
            </p:cNvPr>
            <p:cNvCxnSpPr>
              <a:stCxn id="17" idx="6"/>
              <a:endCxn id="32" idx="2"/>
            </p:cNvCxnSpPr>
            <p:nvPr/>
          </p:nvCxnSpPr>
          <p:spPr>
            <a:xfrm>
              <a:off x="10128514" y="4705042"/>
              <a:ext cx="474132" cy="6757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19A9038D-1F46-4078-9615-607EA49C0D19}"/>
                </a:ext>
              </a:extLst>
            </p:cNvPr>
            <p:cNvCxnSpPr>
              <a:stCxn id="18" idx="6"/>
              <a:endCxn id="32" idx="2"/>
            </p:cNvCxnSpPr>
            <p:nvPr/>
          </p:nvCxnSpPr>
          <p:spPr>
            <a:xfrm flipV="1">
              <a:off x="10128514" y="5380806"/>
              <a:ext cx="474132" cy="1710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55363BE-0D6D-4095-962F-DE7C174354E2}"/>
                </a:ext>
              </a:extLst>
            </p:cNvPr>
            <p:cNvSpPr/>
            <p:nvPr/>
          </p:nvSpPr>
          <p:spPr>
            <a:xfrm>
              <a:off x="6365745" y="2989798"/>
              <a:ext cx="133350" cy="34035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46C9889-4DB9-4CF4-913F-1C3713E80FCC}"/>
                </a:ext>
              </a:extLst>
            </p:cNvPr>
            <p:cNvCxnSpPr>
              <a:cxnSpLocks/>
            </p:cNvCxnSpPr>
            <p:nvPr/>
          </p:nvCxnSpPr>
          <p:spPr>
            <a:xfrm>
              <a:off x="6032371" y="3488866"/>
              <a:ext cx="30056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3827DB23-9F02-41D3-A462-FEE549B7AF35}"/>
                </a:ext>
              </a:extLst>
            </p:cNvPr>
            <p:cNvCxnSpPr>
              <a:cxnSpLocks/>
            </p:cNvCxnSpPr>
            <p:nvPr/>
          </p:nvCxnSpPr>
          <p:spPr>
            <a:xfrm>
              <a:off x="6032371" y="4306132"/>
              <a:ext cx="30056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9E2547B7-8542-4BBC-B9CA-72D1D87E5792}"/>
                </a:ext>
              </a:extLst>
            </p:cNvPr>
            <p:cNvCxnSpPr>
              <a:cxnSpLocks/>
            </p:cNvCxnSpPr>
            <p:nvPr/>
          </p:nvCxnSpPr>
          <p:spPr>
            <a:xfrm>
              <a:off x="6032371" y="5123398"/>
              <a:ext cx="30056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0AD61C9A-00FA-4E19-A7EB-51DE9A30F39C}"/>
                </a:ext>
              </a:extLst>
            </p:cNvPr>
            <p:cNvCxnSpPr>
              <a:cxnSpLocks/>
            </p:cNvCxnSpPr>
            <p:nvPr/>
          </p:nvCxnSpPr>
          <p:spPr>
            <a:xfrm>
              <a:off x="6032371" y="5940663"/>
              <a:ext cx="30056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39BA9B1-63CB-4524-BEBC-421FCC016EC5}"/>
                </a:ext>
              </a:extLst>
            </p:cNvPr>
            <p:cNvSpPr/>
            <p:nvPr/>
          </p:nvSpPr>
          <p:spPr>
            <a:xfrm>
              <a:off x="5884204" y="2989798"/>
              <a:ext cx="133350" cy="34035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C47A607A-0A32-4C0E-9EA3-A6EF05683082}"/>
                </a:ext>
              </a:extLst>
            </p:cNvPr>
            <p:cNvCxnSpPr>
              <a:cxnSpLocks/>
            </p:cNvCxnSpPr>
            <p:nvPr/>
          </p:nvCxnSpPr>
          <p:spPr>
            <a:xfrm>
              <a:off x="4727572" y="3488866"/>
              <a:ext cx="30056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8B4D17F9-1783-44DB-A4E0-A2220561625C}"/>
                </a:ext>
              </a:extLst>
            </p:cNvPr>
            <p:cNvCxnSpPr>
              <a:cxnSpLocks/>
            </p:cNvCxnSpPr>
            <p:nvPr/>
          </p:nvCxnSpPr>
          <p:spPr>
            <a:xfrm>
              <a:off x="4727572" y="4306132"/>
              <a:ext cx="30056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16A1C2B2-5C03-4F65-949A-479E62F191B9}"/>
                </a:ext>
              </a:extLst>
            </p:cNvPr>
            <p:cNvCxnSpPr>
              <a:cxnSpLocks/>
            </p:cNvCxnSpPr>
            <p:nvPr/>
          </p:nvCxnSpPr>
          <p:spPr>
            <a:xfrm>
              <a:off x="4727572" y="5123398"/>
              <a:ext cx="30056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4C1C5FFD-2DB9-44D9-9A60-C36496E98608}"/>
                </a:ext>
              </a:extLst>
            </p:cNvPr>
            <p:cNvCxnSpPr>
              <a:cxnSpLocks/>
            </p:cNvCxnSpPr>
            <p:nvPr/>
          </p:nvCxnSpPr>
          <p:spPr>
            <a:xfrm>
              <a:off x="4727572" y="5940663"/>
              <a:ext cx="30056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B5CEBB8-A8B2-41F6-875C-79807CD1BCD8}"/>
                </a:ext>
              </a:extLst>
            </p:cNvPr>
            <p:cNvSpPr/>
            <p:nvPr/>
          </p:nvSpPr>
          <p:spPr>
            <a:xfrm>
              <a:off x="4594222" y="2989798"/>
              <a:ext cx="133350" cy="34035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3ED6C94F-C70A-4939-B0FA-2249FD087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3582" y="3488866"/>
              <a:ext cx="13406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110D9807-243B-4FA2-A65D-272A1819C5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3582" y="4306132"/>
              <a:ext cx="13406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200743C4-88CB-4D85-9A7C-398B0A49EF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3582" y="5123398"/>
              <a:ext cx="134064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C550828A-29DC-4C65-9C55-857A06EAF101}"/>
                </a:ext>
              </a:extLst>
            </p:cNvPr>
            <p:cNvCxnSpPr>
              <a:cxnSpLocks/>
            </p:cNvCxnSpPr>
            <p:nvPr/>
          </p:nvCxnSpPr>
          <p:spPr>
            <a:xfrm>
              <a:off x="3253582" y="5940664"/>
              <a:ext cx="13258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F219B8B-2623-4B94-B847-A0194E02C924}"/>
                </a:ext>
              </a:extLst>
            </p:cNvPr>
            <p:cNvSpPr/>
            <p:nvPr/>
          </p:nvSpPr>
          <p:spPr>
            <a:xfrm>
              <a:off x="3105415" y="2989799"/>
              <a:ext cx="133350" cy="34035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52DC90F7-4452-4CBA-BF70-9D936B4E389A}"/>
                </a:ext>
              </a:extLst>
            </p:cNvPr>
            <p:cNvCxnSpPr>
              <a:cxnSpLocks/>
            </p:cNvCxnSpPr>
            <p:nvPr/>
          </p:nvCxnSpPr>
          <p:spPr>
            <a:xfrm>
              <a:off x="1919550" y="3488866"/>
              <a:ext cx="11768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ECBDA32B-C973-4D5E-BB9C-FB35F39719F7}"/>
                </a:ext>
              </a:extLst>
            </p:cNvPr>
            <p:cNvCxnSpPr>
              <a:cxnSpLocks/>
            </p:cNvCxnSpPr>
            <p:nvPr/>
          </p:nvCxnSpPr>
          <p:spPr>
            <a:xfrm>
              <a:off x="1919550" y="4306132"/>
              <a:ext cx="11768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33094F2D-6C04-4CEB-B5FD-AADE2113DC9C}"/>
                </a:ext>
              </a:extLst>
            </p:cNvPr>
            <p:cNvCxnSpPr>
              <a:cxnSpLocks/>
            </p:cNvCxnSpPr>
            <p:nvPr/>
          </p:nvCxnSpPr>
          <p:spPr>
            <a:xfrm>
              <a:off x="1919550" y="5123398"/>
              <a:ext cx="11768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317745EE-9B54-4D87-9003-AD47D0D1A2B2}"/>
                </a:ext>
              </a:extLst>
            </p:cNvPr>
            <p:cNvCxnSpPr>
              <a:cxnSpLocks/>
            </p:cNvCxnSpPr>
            <p:nvPr/>
          </p:nvCxnSpPr>
          <p:spPr>
            <a:xfrm>
              <a:off x="1919550" y="5940664"/>
              <a:ext cx="117686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335C5DD-9DC6-4E69-A8C0-C846E42FE52B}"/>
                </a:ext>
              </a:extLst>
            </p:cNvPr>
            <p:cNvSpPr txBox="1"/>
            <p:nvPr/>
          </p:nvSpPr>
          <p:spPr>
            <a:xfrm>
              <a:off x="2469355" y="2618568"/>
              <a:ext cx="14054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Convolution</a:t>
              </a:r>
              <a:endParaRPr lang="ko-KR" altLang="en-US" sz="14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D9E01EA-AD19-4D01-9069-A08A9032AA14}"/>
                </a:ext>
              </a:extLst>
            </p:cNvPr>
            <p:cNvSpPr txBox="1"/>
            <p:nvPr/>
          </p:nvSpPr>
          <p:spPr>
            <a:xfrm>
              <a:off x="569179" y="4477459"/>
              <a:ext cx="14054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640 x 640</a:t>
              </a:r>
            </a:p>
            <a:p>
              <a:pPr algn="ctr"/>
              <a:r>
                <a:rPr lang="en-US" altLang="ko-KR" sz="1400" dirty="0"/>
                <a:t>Image Input</a:t>
              </a:r>
              <a:endParaRPr lang="ko-KR" altLang="en-US" sz="14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018A70E-940F-41E5-8CFF-E1AEE05C32B1}"/>
                </a:ext>
              </a:extLst>
            </p:cNvPr>
            <p:cNvSpPr txBox="1"/>
            <p:nvPr/>
          </p:nvSpPr>
          <p:spPr>
            <a:xfrm>
              <a:off x="3958162" y="2623101"/>
              <a:ext cx="14054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Pooling</a:t>
              </a:r>
              <a:endParaRPr lang="ko-KR" altLang="en-US" sz="14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96DC21F-73D4-4B55-9EBB-26EABBE2ECDA}"/>
                </a:ext>
              </a:extLst>
            </p:cNvPr>
            <p:cNvSpPr txBox="1"/>
            <p:nvPr/>
          </p:nvSpPr>
          <p:spPr>
            <a:xfrm>
              <a:off x="5028138" y="4471662"/>
              <a:ext cx="618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….</a:t>
              </a:r>
              <a:endParaRPr lang="ko-KR" altLang="en-US" dirty="0"/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1FD467F2-556F-40F2-BD3B-697AC1DAD54B}"/>
                </a:ext>
              </a:extLst>
            </p:cNvPr>
            <p:cNvCxnSpPr>
              <a:cxnSpLocks/>
            </p:cNvCxnSpPr>
            <p:nvPr/>
          </p:nvCxnSpPr>
          <p:spPr>
            <a:xfrm>
              <a:off x="5549779" y="3488865"/>
              <a:ext cx="30056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EE84F7F0-1050-4104-8475-9E3DFF542566}"/>
                </a:ext>
              </a:extLst>
            </p:cNvPr>
            <p:cNvCxnSpPr>
              <a:cxnSpLocks/>
            </p:cNvCxnSpPr>
            <p:nvPr/>
          </p:nvCxnSpPr>
          <p:spPr>
            <a:xfrm>
              <a:off x="5549779" y="4306131"/>
              <a:ext cx="30056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68DFAB33-5D3F-490A-921B-4431A6F0AA34}"/>
                </a:ext>
              </a:extLst>
            </p:cNvPr>
            <p:cNvCxnSpPr>
              <a:cxnSpLocks/>
            </p:cNvCxnSpPr>
            <p:nvPr/>
          </p:nvCxnSpPr>
          <p:spPr>
            <a:xfrm>
              <a:off x="5549779" y="5123397"/>
              <a:ext cx="30056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F32286E4-FDCC-4243-871C-BDAFD7580B6F}"/>
                </a:ext>
              </a:extLst>
            </p:cNvPr>
            <p:cNvCxnSpPr>
              <a:cxnSpLocks/>
            </p:cNvCxnSpPr>
            <p:nvPr/>
          </p:nvCxnSpPr>
          <p:spPr>
            <a:xfrm>
              <a:off x="5549779" y="5940662"/>
              <a:ext cx="30056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4A66EF4-BAA4-4850-8E08-0D39C5EFDF8F}"/>
                </a:ext>
              </a:extLst>
            </p:cNvPr>
            <p:cNvSpPr txBox="1"/>
            <p:nvPr/>
          </p:nvSpPr>
          <p:spPr>
            <a:xfrm>
              <a:off x="6623445" y="4454322"/>
              <a:ext cx="12501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32 x 32</a:t>
              </a:r>
            </a:p>
            <a:p>
              <a:pPr algn="ctr"/>
              <a:r>
                <a:rPr lang="en-US" altLang="ko-KR" sz="1400" dirty="0"/>
                <a:t>Feature Map</a:t>
              </a:r>
              <a:endParaRPr lang="ko-KR" altLang="en-US" sz="1400" dirty="0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417F103-A953-4EC7-864B-9AEEF53B1CE7}"/>
              </a:ext>
            </a:extLst>
          </p:cNvPr>
          <p:cNvSpPr txBox="1"/>
          <p:nvPr/>
        </p:nvSpPr>
        <p:spPr>
          <a:xfrm>
            <a:off x="114300" y="897355"/>
            <a:ext cx="117475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Convolution</a:t>
            </a:r>
            <a:r>
              <a:rPr lang="en-US" altLang="ko-KR" sz="1600" dirty="0"/>
              <a:t> &amp; </a:t>
            </a:r>
            <a:r>
              <a:rPr lang="en-US" altLang="ko-KR" sz="1600" dirty="0">
                <a:solidFill>
                  <a:srgbClr val="0070C0"/>
                </a:solidFill>
              </a:rPr>
              <a:t>Pooling</a:t>
            </a:r>
            <a:r>
              <a:rPr lang="en-US" altLang="ko-KR" sz="1600" dirty="0"/>
              <a:t> Layer</a:t>
            </a:r>
            <a:r>
              <a:rPr lang="ko-KR" altLang="en-US" sz="1600" dirty="0"/>
              <a:t>를 여러 </a:t>
            </a:r>
            <a:r>
              <a:rPr lang="ko-KR" altLang="en-US" sz="1600" dirty="0" err="1"/>
              <a:t>겹을</a:t>
            </a:r>
            <a:r>
              <a:rPr lang="ko-KR" altLang="en-US" sz="1600" dirty="0"/>
              <a:t> 겹쳐 </a:t>
            </a:r>
            <a:r>
              <a:rPr lang="en-US" altLang="ko-KR" sz="1600" dirty="0">
                <a:solidFill>
                  <a:srgbClr val="FF0000"/>
                </a:solidFill>
              </a:rPr>
              <a:t>Input</a:t>
            </a:r>
            <a:r>
              <a:rPr lang="ko-KR" altLang="en-US" sz="1600" dirty="0">
                <a:solidFill>
                  <a:srgbClr val="FF0000"/>
                </a:solidFill>
              </a:rPr>
              <a:t>의 크기를 최대한으로 </a:t>
            </a:r>
            <a:r>
              <a:rPr lang="ko-KR" altLang="en-US" sz="1600" dirty="0" err="1">
                <a:solidFill>
                  <a:srgbClr val="FF0000"/>
                </a:solidFill>
              </a:rPr>
              <a:t>줄여나감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학습의 속도와 최적화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rgbClr val="0070C0"/>
                </a:solidFill>
              </a:rPr>
              <a:t>Convolution</a:t>
            </a:r>
            <a:r>
              <a:rPr lang="ko-KR" altLang="en-US" sz="1600" dirty="0"/>
              <a:t>으로 이미지의 </a:t>
            </a:r>
            <a:r>
              <a:rPr lang="en-US" altLang="ko-KR" sz="1600" dirty="0">
                <a:solidFill>
                  <a:srgbClr val="0070C0"/>
                </a:solidFill>
              </a:rPr>
              <a:t>Feature</a:t>
            </a:r>
            <a:r>
              <a:rPr lang="ko-KR" altLang="en-US" sz="1600" dirty="0"/>
              <a:t>를 추출하고 </a:t>
            </a:r>
            <a:endParaRPr lang="en-US" altLang="ko-KR" sz="1600" dirty="0"/>
          </a:p>
          <a:p>
            <a:r>
              <a:rPr lang="en-US" altLang="ko-KR" sz="1600" dirty="0">
                <a:solidFill>
                  <a:srgbClr val="0070C0"/>
                </a:solidFill>
              </a:rPr>
              <a:t>Pooling</a:t>
            </a:r>
            <a:r>
              <a:rPr lang="ko-KR" altLang="en-US" sz="1600" dirty="0"/>
              <a:t>으로 </a:t>
            </a:r>
            <a:r>
              <a:rPr lang="en-US" altLang="ko-KR" sz="1600" dirty="0">
                <a:solidFill>
                  <a:srgbClr val="0070C0"/>
                </a:solidFill>
              </a:rPr>
              <a:t>Feature</a:t>
            </a:r>
            <a:r>
              <a:rPr lang="ko-KR" altLang="en-US" sz="1600" dirty="0"/>
              <a:t>를 </a:t>
            </a:r>
            <a:r>
              <a:rPr lang="ko-KR" altLang="en-US" sz="1600" dirty="0" err="1"/>
              <a:t>요악</a:t>
            </a:r>
            <a:r>
              <a:rPr lang="en-US" altLang="ko-KR" sz="1600" dirty="0"/>
              <a:t>, </a:t>
            </a:r>
            <a:r>
              <a:rPr lang="ko-KR" altLang="en-US" sz="1600" dirty="0"/>
              <a:t>압축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최종 출력층에는 </a:t>
            </a:r>
            <a:r>
              <a:rPr lang="ko-KR" altLang="en-US" sz="1600" dirty="0">
                <a:solidFill>
                  <a:srgbClr val="FF0000"/>
                </a:solidFill>
              </a:rPr>
              <a:t>이미지의 압축된 </a:t>
            </a:r>
            <a:r>
              <a:rPr lang="en-US" altLang="ko-KR" sz="1600" dirty="0">
                <a:solidFill>
                  <a:srgbClr val="FF0000"/>
                </a:solidFill>
              </a:rPr>
              <a:t>Feature</a:t>
            </a:r>
            <a:r>
              <a:rPr lang="ko-KR" altLang="en-US" sz="1600" dirty="0">
                <a:solidFill>
                  <a:srgbClr val="FF0000"/>
                </a:solidFill>
              </a:rPr>
              <a:t>만이 </a:t>
            </a:r>
            <a:r>
              <a:rPr lang="ko-KR" altLang="en-US" sz="1600" dirty="0" err="1">
                <a:solidFill>
                  <a:srgbClr val="FF0000"/>
                </a:solidFill>
              </a:rPr>
              <a:t>남게되어</a:t>
            </a:r>
            <a:r>
              <a:rPr lang="ko-KR" altLang="en-US" sz="1600" dirty="0"/>
              <a:t> 학습이 최적화되는 원리</a:t>
            </a:r>
          </a:p>
        </p:txBody>
      </p:sp>
    </p:spTree>
    <p:extLst>
      <p:ext uri="{BB962C8B-B14F-4D97-AF65-F5344CB8AC3E}">
        <p14:creationId xmlns:p14="http://schemas.microsoft.com/office/powerpoint/2010/main" val="2890330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7A6342F-6D42-4F9A-9DC6-57149BD38B57}"/>
              </a:ext>
            </a:extLst>
          </p:cNvPr>
          <p:cNvSpPr/>
          <p:nvPr/>
        </p:nvSpPr>
        <p:spPr>
          <a:xfrm>
            <a:off x="0" y="0"/>
            <a:ext cx="1811867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879493DA-B25F-4E82-825B-EB934C7CFE0A}"/>
              </a:ext>
            </a:extLst>
          </p:cNvPr>
          <p:cNvSpPr/>
          <p:nvPr/>
        </p:nvSpPr>
        <p:spPr>
          <a:xfrm>
            <a:off x="0" y="0"/>
            <a:ext cx="5486400" cy="685800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77B6F6-06DB-4C0B-883F-A2385226B3C2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CNN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60E956-3465-4496-8730-9292D4BB9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13" y="2285840"/>
            <a:ext cx="11098174" cy="22863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97CCCD-7DB5-4789-8289-AC6DDE5549AC}"/>
              </a:ext>
            </a:extLst>
          </p:cNvPr>
          <p:cNvSpPr txBox="1"/>
          <p:nvPr/>
        </p:nvSpPr>
        <p:spPr>
          <a:xfrm>
            <a:off x="601133" y="1947286"/>
            <a:ext cx="4284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&lt; Convolution </a:t>
            </a:r>
            <a:r>
              <a:rPr lang="ko-KR" altLang="en-US" sz="1600" b="1" dirty="0"/>
              <a:t>횟수에 따른 </a:t>
            </a:r>
            <a:r>
              <a:rPr lang="en-US" altLang="ko-KR" sz="1600" b="1" dirty="0"/>
              <a:t>Feature Map &gt;</a:t>
            </a:r>
            <a:endParaRPr lang="ko-KR" altLang="en-US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C6FD4C-22B7-4574-A77D-F365B1A47C75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Convolutional Neural Network (</a:t>
            </a:r>
            <a:r>
              <a:rPr lang="ko-KR" altLang="en-US" sz="2000" b="1" dirty="0" err="1"/>
              <a:t>합성곱</a:t>
            </a:r>
            <a:r>
              <a:rPr lang="ko-KR" altLang="en-US" sz="2000" b="1" dirty="0"/>
              <a:t> 신경망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5943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7A6342F-6D42-4F9A-9DC6-57149BD38B57}"/>
              </a:ext>
            </a:extLst>
          </p:cNvPr>
          <p:cNvSpPr/>
          <p:nvPr/>
        </p:nvSpPr>
        <p:spPr>
          <a:xfrm>
            <a:off x="0" y="0"/>
            <a:ext cx="1811867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879493DA-B25F-4E82-825B-EB934C7CFE0A}"/>
              </a:ext>
            </a:extLst>
          </p:cNvPr>
          <p:cNvSpPr/>
          <p:nvPr/>
        </p:nvSpPr>
        <p:spPr>
          <a:xfrm>
            <a:off x="0" y="0"/>
            <a:ext cx="5486400" cy="685800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77B6F6-06DB-4C0B-883F-A2385226B3C2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CNN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969B47-7557-4C30-A2F3-744BED9EA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1567"/>
            <a:ext cx="12192000" cy="58264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365EC3-9DB6-48C6-B9EE-80211BEF826F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Convolutional Neural Network (</a:t>
            </a:r>
            <a:r>
              <a:rPr lang="ko-KR" altLang="en-US" sz="2000" b="1" dirty="0" err="1"/>
              <a:t>합성곱</a:t>
            </a:r>
            <a:r>
              <a:rPr lang="ko-KR" altLang="en-US" sz="2000" b="1" dirty="0"/>
              <a:t> 신경망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38499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7A6342F-6D42-4F9A-9DC6-57149BD38B57}"/>
              </a:ext>
            </a:extLst>
          </p:cNvPr>
          <p:cNvSpPr/>
          <p:nvPr/>
        </p:nvSpPr>
        <p:spPr>
          <a:xfrm>
            <a:off x="0" y="0"/>
            <a:ext cx="1811867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879493DA-B25F-4E82-825B-EB934C7CFE0A}"/>
              </a:ext>
            </a:extLst>
          </p:cNvPr>
          <p:cNvSpPr/>
          <p:nvPr/>
        </p:nvSpPr>
        <p:spPr>
          <a:xfrm>
            <a:off x="0" y="0"/>
            <a:ext cx="5486400" cy="685800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77B6F6-06DB-4C0B-883F-A2385226B3C2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CNN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3AAE38-2025-4770-838D-5EEA2659C5C5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Convolutional Neural Network (</a:t>
            </a:r>
            <a:r>
              <a:rPr lang="ko-KR" altLang="en-US" sz="2000" b="1" dirty="0" err="1"/>
              <a:t>합성곱</a:t>
            </a:r>
            <a:r>
              <a:rPr lang="ko-KR" altLang="en-US" sz="2000" b="1" dirty="0"/>
              <a:t> 신경망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pic>
        <p:nvPicPr>
          <p:cNvPr id="1034" name="Picture 10" descr="용왕도 탐낸 토끼 간(肝)의 비밀은? &lt; 헬시라이프 &lt; 기사본문 - 하이닥">
            <a:extLst>
              <a:ext uri="{FF2B5EF4-FFF2-40B4-BE49-F238E27FC236}">
                <a16:creationId xmlns:a16="http://schemas.microsoft.com/office/drawing/2014/main" id="{FB43F1A9-F4C9-480F-9F07-2E80C9404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866" y="1890713"/>
            <a:ext cx="3884308" cy="258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동물원이야기] 8. 토끼도 야생동물이다. &lt; 최종욱 수의사의 동물원 이야기 &lt; Column &lt; People &lt; 기사본문 - 힐링앤라이프">
            <a:extLst>
              <a:ext uri="{FF2B5EF4-FFF2-40B4-BE49-F238E27FC236}">
                <a16:creationId xmlns:a16="http://schemas.microsoft.com/office/drawing/2014/main" id="{CEFE6D0F-FC8E-4B02-B288-2923C5E48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828" y="1890713"/>
            <a:ext cx="3449460" cy="258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D1FB10-6A2C-4495-A8CF-562D569FE7E4}"/>
              </a:ext>
            </a:extLst>
          </p:cNvPr>
          <p:cNvSpPr txBox="1"/>
          <p:nvPr/>
        </p:nvSpPr>
        <p:spPr>
          <a:xfrm>
            <a:off x="2764366" y="4902199"/>
            <a:ext cx="66632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위 사진들처럼 </a:t>
            </a:r>
            <a:r>
              <a:rPr lang="ko-KR" altLang="en-US" sz="1600" dirty="0" err="1"/>
              <a:t>학습하고자하는</a:t>
            </a:r>
            <a:r>
              <a:rPr lang="ko-KR" altLang="en-US" sz="1600" dirty="0"/>
              <a:t> 객체 이외에 </a:t>
            </a:r>
            <a:r>
              <a:rPr lang="ko-KR" altLang="en-US" sz="1600" dirty="0">
                <a:solidFill>
                  <a:srgbClr val="FF0000"/>
                </a:solidFill>
              </a:rPr>
              <a:t>다른 객체들이 존재</a:t>
            </a:r>
            <a:r>
              <a:rPr lang="ko-KR" altLang="en-US" sz="1600" dirty="0"/>
              <a:t>하거나 객체가 </a:t>
            </a:r>
            <a:r>
              <a:rPr lang="ko-KR" altLang="en-US" sz="1600" dirty="0">
                <a:solidFill>
                  <a:srgbClr val="FF0000"/>
                </a:solidFill>
              </a:rPr>
              <a:t>여러 개</a:t>
            </a:r>
            <a:r>
              <a:rPr lang="ko-KR" altLang="en-US" sz="1600" dirty="0"/>
              <a:t>일 경우</a:t>
            </a:r>
            <a:r>
              <a:rPr lang="en-US" altLang="ko-KR" sz="1600" dirty="0"/>
              <a:t>, </a:t>
            </a:r>
            <a:r>
              <a:rPr lang="ko-KR" altLang="en-US" sz="1600" dirty="0"/>
              <a:t>학습이 잘 안될 수도 있음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99EFD-E5D8-4981-9D53-D13641A53217}"/>
              </a:ext>
            </a:extLst>
          </p:cNvPr>
          <p:cNvSpPr txBox="1"/>
          <p:nvPr/>
        </p:nvSpPr>
        <p:spPr>
          <a:xfrm>
            <a:off x="2988732" y="5892799"/>
            <a:ext cx="62145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/>
              <a:t>그럴땐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데이터를 </a:t>
            </a:r>
            <a:r>
              <a:rPr lang="ko-KR" altLang="en-US" sz="1600" dirty="0" err="1">
                <a:solidFill>
                  <a:srgbClr val="0070C0"/>
                </a:solidFill>
              </a:rPr>
              <a:t>전처리</a:t>
            </a:r>
            <a:r>
              <a:rPr lang="ko-KR" altLang="en-US" sz="1600" dirty="0" err="1"/>
              <a:t>하여</a:t>
            </a:r>
            <a:r>
              <a:rPr lang="ko-KR" altLang="en-US" sz="1600" dirty="0"/>
              <a:t> 학습의 효율을 높일 수 있음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200" dirty="0"/>
              <a:t>※</a:t>
            </a:r>
            <a:r>
              <a:rPr lang="ko-KR" altLang="en-US" sz="1200" dirty="0"/>
              <a:t>전처리는 </a:t>
            </a:r>
            <a:r>
              <a:rPr lang="en-US" altLang="ko-KR" sz="1200" dirty="0"/>
              <a:t>AI </a:t>
            </a:r>
            <a:r>
              <a:rPr lang="ko-KR" altLang="en-US" sz="1200" dirty="0"/>
              <a:t>학습의 전부</a:t>
            </a:r>
            <a:r>
              <a:rPr lang="en-US" altLang="ko-KR" sz="1200" dirty="0"/>
              <a:t> ※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67399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7A6342F-6D42-4F9A-9DC6-57149BD38B57}"/>
              </a:ext>
            </a:extLst>
          </p:cNvPr>
          <p:cNvSpPr/>
          <p:nvPr/>
        </p:nvSpPr>
        <p:spPr>
          <a:xfrm>
            <a:off x="0" y="0"/>
            <a:ext cx="1811867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879493DA-B25F-4E82-825B-EB934C7CFE0A}"/>
              </a:ext>
            </a:extLst>
          </p:cNvPr>
          <p:cNvSpPr/>
          <p:nvPr/>
        </p:nvSpPr>
        <p:spPr>
          <a:xfrm>
            <a:off x="0" y="0"/>
            <a:ext cx="5486400" cy="685800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77B6F6-06DB-4C0B-883F-A2385226B3C2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CNN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95188-DB42-4E7D-85CA-F002467DF028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Object Detection (Segmentation) (</a:t>
            </a:r>
            <a:r>
              <a:rPr lang="ko-KR" altLang="en-US" sz="2000" b="1" dirty="0"/>
              <a:t>객체 탐지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1AE3E-1A4D-4AA1-A686-99888D605ED4}"/>
              </a:ext>
            </a:extLst>
          </p:cNvPr>
          <p:cNvSpPr txBox="1"/>
          <p:nvPr/>
        </p:nvSpPr>
        <p:spPr>
          <a:xfrm>
            <a:off x="114300" y="1344399"/>
            <a:ext cx="11747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이미지 전체가 아니라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의미 있는 객체</a:t>
            </a:r>
            <a:r>
              <a:rPr lang="ko-KR" altLang="en-US" sz="1600" dirty="0"/>
              <a:t>만 잘라서 </a:t>
            </a:r>
            <a:r>
              <a:rPr lang="en-US" altLang="ko-KR" sz="1600" dirty="0"/>
              <a:t>CNN</a:t>
            </a:r>
            <a:r>
              <a:rPr lang="ko-KR" altLang="en-US" sz="1600" dirty="0"/>
              <a:t>에 입력하는 방식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객체를 </a:t>
            </a:r>
            <a:r>
              <a:rPr lang="en-US" altLang="ko-KR" sz="1600" dirty="0">
                <a:solidFill>
                  <a:srgbClr val="0070C0"/>
                </a:solidFill>
              </a:rPr>
              <a:t>Bounding Box</a:t>
            </a:r>
            <a:r>
              <a:rPr lang="ko-KR" altLang="en-US" sz="1600" dirty="0"/>
              <a:t>로 표시하여 그 객체만 </a:t>
            </a:r>
            <a:r>
              <a:rPr lang="en-US" altLang="ko-KR" sz="1600" dirty="0">
                <a:solidFill>
                  <a:srgbClr val="0070C0"/>
                </a:solidFill>
              </a:rPr>
              <a:t>Crop</a:t>
            </a:r>
            <a:r>
              <a:rPr lang="ko-KR" altLang="en-US" sz="1600" dirty="0"/>
              <a:t>해서 입력</a:t>
            </a:r>
          </a:p>
        </p:txBody>
      </p:sp>
      <p:pic>
        <p:nvPicPr>
          <p:cNvPr id="7" name="Picture 10" descr="용왕도 탐낸 토끼 간(肝)의 비밀은? &lt; 헬시라이프 &lt; 기사본문 - 하이닥">
            <a:extLst>
              <a:ext uri="{FF2B5EF4-FFF2-40B4-BE49-F238E27FC236}">
                <a16:creationId xmlns:a16="http://schemas.microsoft.com/office/drawing/2014/main" id="{F3B31A5C-E376-47DC-903E-1D130E671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73" y="3749222"/>
            <a:ext cx="3884308" cy="258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1680CECD-A13A-4D47-B997-7FC7E9E11786}"/>
              </a:ext>
            </a:extLst>
          </p:cNvPr>
          <p:cNvGrpSpPr/>
          <p:nvPr/>
        </p:nvGrpSpPr>
        <p:grpSpPr>
          <a:xfrm>
            <a:off x="4409718" y="3749222"/>
            <a:ext cx="3884308" cy="2587096"/>
            <a:chOff x="6740415" y="3314170"/>
            <a:chExt cx="3884308" cy="2587096"/>
          </a:xfrm>
        </p:grpSpPr>
        <p:pic>
          <p:nvPicPr>
            <p:cNvPr id="12" name="Picture 10" descr="용왕도 탐낸 토끼 간(肝)의 비밀은? &lt; 헬시라이프 &lt; 기사본문 - 하이닥">
              <a:extLst>
                <a:ext uri="{FF2B5EF4-FFF2-40B4-BE49-F238E27FC236}">
                  <a16:creationId xmlns:a16="http://schemas.microsoft.com/office/drawing/2014/main" id="{E902256D-EF9D-4BA6-9911-FEA9C0E23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0415" y="3314170"/>
              <a:ext cx="3884308" cy="2587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28DB9FB-FB13-413D-B2D3-C24C3B736167}"/>
                </a:ext>
              </a:extLst>
            </p:cNvPr>
            <p:cNvSpPr/>
            <p:nvPr/>
          </p:nvSpPr>
          <p:spPr>
            <a:xfrm>
              <a:off x="7196667" y="3539328"/>
              <a:ext cx="1532466" cy="1961827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E4B85F4-9D83-4354-B22B-9A65FD0E61A8}"/>
                </a:ext>
              </a:extLst>
            </p:cNvPr>
            <p:cNvSpPr/>
            <p:nvPr/>
          </p:nvSpPr>
          <p:spPr>
            <a:xfrm>
              <a:off x="8593667" y="4275929"/>
              <a:ext cx="1210733" cy="1312072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779970C-FD74-4BC9-B4AC-A15F072FA07D}"/>
              </a:ext>
            </a:extLst>
          </p:cNvPr>
          <p:cNvSpPr txBox="1"/>
          <p:nvPr/>
        </p:nvSpPr>
        <p:spPr>
          <a:xfrm>
            <a:off x="406873" y="2075368"/>
            <a:ext cx="2209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070C0"/>
                </a:solidFill>
              </a:rPr>
              <a:t>객체를 감싸는 직사각형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A1E2CE-8BFA-4B02-A6A7-39A22EF40842}"/>
              </a:ext>
            </a:extLst>
          </p:cNvPr>
          <p:cNvSpPr txBox="1"/>
          <p:nvPr/>
        </p:nvSpPr>
        <p:spPr>
          <a:xfrm>
            <a:off x="1540460" y="3429000"/>
            <a:ext cx="1617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원본 이미지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BEFB01-F202-4CD6-B323-DFB6B59D1CBF}"/>
              </a:ext>
            </a:extLst>
          </p:cNvPr>
          <p:cNvSpPr txBox="1"/>
          <p:nvPr/>
        </p:nvSpPr>
        <p:spPr>
          <a:xfrm>
            <a:off x="5048006" y="3435957"/>
            <a:ext cx="2607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</a:rPr>
              <a:t>Bounding Box </a:t>
            </a:r>
            <a:r>
              <a:rPr lang="ko-KR" altLang="en-US" sz="1400" dirty="0"/>
              <a:t>처리된 이미지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0569F43-D4EB-4778-9404-59E866449FE6}"/>
              </a:ext>
            </a:extLst>
          </p:cNvPr>
          <p:cNvGrpSpPr/>
          <p:nvPr/>
        </p:nvGrpSpPr>
        <p:grpSpPr>
          <a:xfrm>
            <a:off x="8750278" y="3974379"/>
            <a:ext cx="1532466" cy="1961827"/>
            <a:chOff x="7684447" y="568057"/>
            <a:chExt cx="1532466" cy="1961827"/>
          </a:xfrm>
        </p:grpSpPr>
        <p:pic>
          <p:nvPicPr>
            <p:cNvPr id="17" name="Picture 10" descr="용왕도 탐낸 토끼 간(肝)의 비밀은? &lt; 헬시라이프 &lt; 기사본문 - 하이닥">
              <a:extLst>
                <a:ext uri="{FF2B5EF4-FFF2-40B4-BE49-F238E27FC236}">
                  <a16:creationId xmlns:a16="http://schemas.microsoft.com/office/drawing/2014/main" id="{B1BCD1F5-C7F4-4DAF-BDC7-23E81F4CF4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45" t="8703" r="48802" b="15466"/>
            <a:stretch/>
          </p:blipFill>
          <p:spPr bwMode="auto">
            <a:xfrm>
              <a:off x="7684447" y="568057"/>
              <a:ext cx="1532466" cy="1961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2BFA1CF-6395-46CB-A152-1630B4C4E822}"/>
                </a:ext>
              </a:extLst>
            </p:cNvPr>
            <p:cNvSpPr/>
            <p:nvPr/>
          </p:nvSpPr>
          <p:spPr>
            <a:xfrm>
              <a:off x="7684447" y="568057"/>
              <a:ext cx="1532466" cy="1961827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4C5D54C-7742-416D-8FA0-B4ADCB433983}"/>
              </a:ext>
            </a:extLst>
          </p:cNvPr>
          <p:cNvGrpSpPr/>
          <p:nvPr/>
        </p:nvGrpSpPr>
        <p:grpSpPr>
          <a:xfrm>
            <a:off x="10387633" y="4299255"/>
            <a:ext cx="1222489" cy="1312073"/>
            <a:chOff x="9003353" y="3882766"/>
            <a:chExt cx="1222489" cy="1312073"/>
          </a:xfrm>
        </p:grpSpPr>
        <p:pic>
          <p:nvPicPr>
            <p:cNvPr id="23" name="Picture 10" descr="용왕도 탐낸 토끼 간(肝)의 비밀은? &lt; 헬시라이프 &lt; 기사본문 - 하이닥">
              <a:extLst>
                <a:ext uri="{FF2B5EF4-FFF2-40B4-BE49-F238E27FC236}">
                  <a16:creationId xmlns:a16="http://schemas.microsoft.com/office/drawing/2014/main" id="{54477DCE-34D8-4CA1-AB6E-928344EC794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711" t="37175" r="20816" b="12109"/>
            <a:stretch/>
          </p:blipFill>
          <p:spPr bwMode="auto">
            <a:xfrm>
              <a:off x="9003353" y="3882766"/>
              <a:ext cx="1222489" cy="1312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E81F367-578C-43E1-BDE7-39AC8F153E66}"/>
                </a:ext>
              </a:extLst>
            </p:cNvPr>
            <p:cNvSpPr/>
            <p:nvPr/>
          </p:nvSpPr>
          <p:spPr>
            <a:xfrm>
              <a:off x="9003353" y="3882767"/>
              <a:ext cx="1210733" cy="1312072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91901F0-EA8C-42D2-89E3-E530BF435ED1}"/>
              </a:ext>
            </a:extLst>
          </p:cNvPr>
          <p:cNvSpPr txBox="1"/>
          <p:nvPr/>
        </p:nvSpPr>
        <p:spPr>
          <a:xfrm>
            <a:off x="9474177" y="3575927"/>
            <a:ext cx="1617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Outputs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D8334A-D52B-4900-B6FE-93198FE61BD5}"/>
              </a:ext>
            </a:extLst>
          </p:cNvPr>
          <p:cNvSpPr txBox="1"/>
          <p:nvPr/>
        </p:nvSpPr>
        <p:spPr>
          <a:xfrm>
            <a:off x="8843410" y="6194875"/>
            <a:ext cx="287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추출해낸 객체들을 </a:t>
            </a:r>
            <a:r>
              <a:rPr lang="en-US" altLang="ko-KR" sz="1400" dirty="0"/>
              <a:t>CNN</a:t>
            </a:r>
            <a:r>
              <a:rPr lang="ko-KR" altLang="en-US" sz="1400" dirty="0"/>
              <a:t>에 입력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4AD614-5213-4F3F-BCF8-0312622ABCB6}"/>
              </a:ext>
            </a:extLst>
          </p:cNvPr>
          <p:cNvSpPr txBox="1"/>
          <p:nvPr/>
        </p:nvSpPr>
        <p:spPr>
          <a:xfrm>
            <a:off x="2909246" y="2083660"/>
            <a:ext cx="31867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>
                <a:solidFill>
                  <a:srgbClr val="0070C0"/>
                </a:solidFill>
              </a:rPr>
              <a:t>이미지의 특정 부분만 잘라내는 과정</a:t>
            </a:r>
            <a:endParaRPr lang="ko-KR" altLang="en-US" sz="1050" dirty="0">
              <a:solidFill>
                <a:srgbClr val="0070C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E71B19-48C0-411D-80C1-E9E14F371FA3}"/>
              </a:ext>
            </a:extLst>
          </p:cNvPr>
          <p:cNvSpPr txBox="1"/>
          <p:nvPr/>
        </p:nvSpPr>
        <p:spPr>
          <a:xfrm>
            <a:off x="114300" y="2506797"/>
            <a:ext cx="4910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객체가 </a:t>
            </a:r>
            <a:r>
              <a:rPr lang="ko-KR" altLang="en-US" sz="1600" dirty="0">
                <a:solidFill>
                  <a:srgbClr val="FF0000"/>
                </a:solidFill>
              </a:rPr>
              <a:t>여러 개</a:t>
            </a:r>
            <a:r>
              <a:rPr lang="ko-KR" altLang="en-US" sz="1600" dirty="0"/>
              <a:t>일 경우</a:t>
            </a:r>
            <a:endParaRPr lang="en-US" altLang="ko-KR" sz="1600" dirty="0"/>
          </a:p>
          <a:p>
            <a:r>
              <a:rPr lang="ko-KR" altLang="en-US" sz="1600" dirty="0"/>
              <a:t>객체가 </a:t>
            </a:r>
            <a:r>
              <a:rPr lang="ko-KR" altLang="en-US" sz="1600" dirty="0">
                <a:solidFill>
                  <a:srgbClr val="FF0000"/>
                </a:solidFill>
              </a:rPr>
              <a:t>여러 종류</a:t>
            </a:r>
            <a:r>
              <a:rPr lang="ko-KR" altLang="en-US" sz="1600" dirty="0"/>
              <a:t>일 경우</a:t>
            </a:r>
            <a:r>
              <a:rPr lang="en-US" altLang="ko-KR" sz="1600" dirty="0"/>
              <a:t>, </a:t>
            </a:r>
            <a:r>
              <a:rPr lang="ko-KR" altLang="en-US" sz="1600" dirty="0"/>
              <a:t>학습시킬 객체만 분리</a:t>
            </a:r>
            <a:endParaRPr lang="en-US" altLang="ko-KR" sz="1600" dirty="0"/>
          </a:p>
          <a:p>
            <a:r>
              <a:rPr lang="ko-KR" altLang="en-US" sz="1600" dirty="0">
                <a:solidFill>
                  <a:srgbClr val="FF0000"/>
                </a:solidFill>
              </a:rPr>
              <a:t>배경의 비중</a:t>
            </a:r>
            <a:r>
              <a:rPr lang="ko-KR" altLang="en-US" sz="1600" dirty="0"/>
              <a:t>이 </a:t>
            </a:r>
            <a:r>
              <a:rPr lang="ko-KR" altLang="en-US" sz="1600" dirty="0">
                <a:solidFill>
                  <a:srgbClr val="FF0000"/>
                </a:solidFill>
              </a:rPr>
              <a:t>클</a:t>
            </a:r>
            <a:r>
              <a:rPr lang="ko-KR" altLang="en-US" sz="1600" dirty="0"/>
              <a:t> 경우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75529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7A6342F-6D42-4F9A-9DC6-57149BD38B57}"/>
              </a:ext>
            </a:extLst>
          </p:cNvPr>
          <p:cNvSpPr/>
          <p:nvPr/>
        </p:nvSpPr>
        <p:spPr>
          <a:xfrm>
            <a:off x="0" y="0"/>
            <a:ext cx="1811867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879493DA-B25F-4E82-825B-EB934C7CFE0A}"/>
              </a:ext>
            </a:extLst>
          </p:cNvPr>
          <p:cNvSpPr/>
          <p:nvPr/>
        </p:nvSpPr>
        <p:spPr>
          <a:xfrm>
            <a:off x="0" y="0"/>
            <a:ext cx="5486400" cy="685800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77B6F6-06DB-4C0B-883F-A2385226B3C2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CNN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B09227-DA24-408E-B615-872C2BF7CCAC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Edge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Detection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경계 검출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D9C549-C7B6-4F1E-A115-8336253618A7}"/>
              </a:ext>
            </a:extLst>
          </p:cNvPr>
          <p:cNvSpPr txBox="1"/>
          <p:nvPr/>
        </p:nvSpPr>
        <p:spPr>
          <a:xfrm>
            <a:off x="114300" y="1344399"/>
            <a:ext cx="11747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이미지의 </a:t>
            </a:r>
            <a:r>
              <a:rPr lang="ko-KR" altLang="en-US" sz="1600" dirty="0">
                <a:solidFill>
                  <a:srgbClr val="FF0000"/>
                </a:solidFill>
              </a:rPr>
              <a:t>경계선 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윤곽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r>
              <a:rPr lang="ko-KR" altLang="en-US" sz="1600" dirty="0"/>
              <a:t>을 </a:t>
            </a:r>
            <a:r>
              <a:rPr lang="ko-KR" altLang="en-US" sz="1600" dirty="0">
                <a:solidFill>
                  <a:srgbClr val="FF0000"/>
                </a:solidFill>
              </a:rPr>
              <a:t>강조</a:t>
            </a:r>
            <a:r>
              <a:rPr lang="ko-KR" altLang="en-US" sz="1600" dirty="0"/>
              <a:t>하거나 </a:t>
            </a:r>
            <a:r>
              <a:rPr lang="ko-KR" altLang="en-US" sz="1600" dirty="0">
                <a:solidFill>
                  <a:srgbClr val="FF0000"/>
                </a:solidFill>
              </a:rPr>
              <a:t>추출</a:t>
            </a:r>
            <a:r>
              <a:rPr lang="ko-KR" altLang="en-US" sz="1600" dirty="0"/>
              <a:t>하여 학습의 효율을 높이는 과정</a:t>
            </a:r>
          </a:p>
        </p:txBody>
      </p:sp>
      <p:pic>
        <p:nvPicPr>
          <p:cNvPr id="11" name="Picture 10" descr="용왕도 탐낸 토끼 간(肝)의 비밀은? &lt; 헬시라이프 &lt; 기사본문 - 하이닥">
            <a:extLst>
              <a:ext uri="{FF2B5EF4-FFF2-40B4-BE49-F238E27FC236}">
                <a16:creationId xmlns:a16="http://schemas.microsoft.com/office/drawing/2014/main" id="{3E405391-CF2C-4D0C-A36A-5079455D4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637" y="3029555"/>
            <a:ext cx="3884308" cy="258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DCD2FB-E62A-47FB-9262-A8402DD3CD26}"/>
              </a:ext>
            </a:extLst>
          </p:cNvPr>
          <p:cNvSpPr txBox="1"/>
          <p:nvPr/>
        </p:nvSpPr>
        <p:spPr>
          <a:xfrm>
            <a:off x="3473224" y="2709333"/>
            <a:ext cx="1617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원본 이미지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ABCE8B-18C9-4351-A8F4-1D688A55C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825" y="3004665"/>
            <a:ext cx="3885216" cy="25870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8DD233-C1FD-4A13-B60B-1825A908554F}"/>
              </a:ext>
            </a:extLst>
          </p:cNvPr>
          <p:cNvSpPr txBox="1"/>
          <p:nvPr/>
        </p:nvSpPr>
        <p:spPr>
          <a:xfrm>
            <a:off x="8542412" y="2709333"/>
            <a:ext cx="1617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Output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D0A4EE-4147-44DB-8525-2F9BB57755CA}"/>
              </a:ext>
            </a:extLst>
          </p:cNvPr>
          <p:cNvSpPr txBox="1"/>
          <p:nvPr/>
        </p:nvSpPr>
        <p:spPr>
          <a:xfrm>
            <a:off x="114300" y="1978281"/>
            <a:ext cx="49106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Canny</a:t>
            </a:r>
            <a:r>
              <a:rPr lang="ko-KR" altLang="en-US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>
                <a:solidFill>
                  <a:srgbClr val="0070C0"/>
                </a:solidFill>
              </a:rPr>
              <a:t>Edge Detection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Sobel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Laplacian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Gaussian</a:t>
            </a:r>
          </a:p>
          <a:p>
            <a:r>
              <a:rPr lang="en-US" altLang="ko-KR" sz="1600" dirty="0" err="1"/>
              <a:t>etc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9415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7A6342F-6D42-4F9A-9DC6-57149BD38B57}"/>
              </a:ext>
            </a:extLst>
          </p:cNvPr>
          <p:cNvSpPr/>
          <p:nvPr/>
        </p:nvSpPr>
        <p:spPr>
          <a:xfrm>
            <a:off x="0" y="0"/>
            <a:ext cx="1811867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879493DA-B25F-4E82-825B-EB934C7CFE0A}"/>
              </a:ext>
            </a:extLst>
          </p:cNvPr>
          <p:cNvSpPr/>
          <p:nvPr/>
        </p:nvSpPr>
        <p:spPr>
          <a:xfrm>
            <a:off x="0" y="0"/>
            <a:ext cx="5486400" cy="685800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77B6F6-06DB-4C0B-883F-A2385226B3C2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CNN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53697-F994-4522-A181-460BF8C440C9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ETC</a:t>
            </a:r>
            <a:endParaRPr lang="ko-KR" alt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7088CD-3642-45AA-95E8-E432FDFD9E46}"/>
              </a:ext>
            </a:extLst>
          </p:cNvPr>
          <p:cNvSpPr txBox="1"/>
          <p:nvPr/>
        </p:nvSpPr>
        <p:spPr>
          <a:xfrm>
            <a:off x="114300" y="1627778"/>
            <a:ext cx="117475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명암 대비 강화</a:t>
            </a:r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rgbClr val="0070C0"/>
                </a:solidFill>
              </a:rPr>
              <a:t>Histogram Equalization (</a:t>
            </a:r>
            <a:r>
              <a:rPr lang="ko-KR" altLang="en-US" sz="1600" dirty="0">
                <a:solidFill>
                  <a:srgbClr val="0070C0"/>
                </a:solidFill>
              </a:rPr>
              <a:t>히스토그램 </a:t>
            </a:r>
            <a:r>
              <a:rPr lang="ko-KR" altLang="en-US" sz="1600" dirty="0" err="1">
                <a:solidFill>
                  <a:srgbClr val="0070C0"/>
                </a:solidFill>
              </a:rPr>
              <a:t>평활화</a:t>
            </a:r>
            <a:r>
              <a:rPr lang="en-US" altLang="ko-KR" sz="1600" dirty="0">
                <a:solidFill>
                  <a:srgbClr val="0070C0"/>
                </a:solidFill>
              </a:rPr>
              <a:t>)</a:t>
            </a:r>
          </a:p>
          <a:p>
            <a:endParaRPr lang="en-US" altLang="ko-KR" sz="1600" dirty="0"/>
          </a:p>
          <a:p>
            <a:r>
              <a:rPr lang="ko-KR" altLang="en-US" sz="1600" dirty="0">
                <a:solidFill>
                  <a:srgbClr val="FF0000"/>
                </a:solidFill>
              </a:rPr>
              <a:t>배경 제거</a:t>
            </a:r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1600" dirty="0"/>
          </a:p>
          <a:p>
            <a:r>
              <a:rPr lang="ko-KR" altLang="en-US" sz="1600" dirty="0">
                <a:solidFill>
                  <a:srgbClr val="FF0000"/>
                </a:solidFill>
              </a:rPr>
              <a:t>색상 강조</a:t>
            </a:r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>
                <a:solidFill>
                  <a:srgbClr val="0070C0"/>
                </a:solidFill>
              </a:rPr>
              <a:t>Multi-modal Input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etc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85963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7A6342F-6D42-4F9A-9DC6-57149BD38B57}"/>
              </a:ext>
            </a:extLst>
          </p:cNvPr>
          <p:cNvSpPr/>
          <p:nvPr/>
        </p:nvSpPr>
        <p:spPr>
          <a:xfrm>
            <a:off x="0" y="0"/>
            <a:ext cx="1811867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879493DA-B25F-4E82-825B-EB934C7CFE0A}"/>
              </a:ext>
            </a:extLst>
          </p:cNvPr>
          <p:cNvSpPr/>
          <p:nvPr/>
        </p:nvSpPr>
        <p:spPr>
          <a:xfrm>
            <a:off x="0" y="0"/>
            <a:ext cx="5486400" cy="685800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77B6F6-06DB-4C0B-883F-A2385226B3C2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CNN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5AEB10-B894-4E1D-BFF2-F15E54297E02}"/>
              </a:ext>
            </a:extLst>
          </p:cNvPr>
          <p:cNvSpPr txBox="1"/>
          <p:nvPr/>
        </p:nvSpPr>
        <p:spPr>
          <a:xfrm>
            <a:off x="114300" y="2099734"/>
            <a:ext cx="11747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이미지 분류 </a:t>
            </a:r>
            <a:r>
              <a:rPr lang="en-US" altLang="ko-KR" sz="1600" dirty="0">
                <a:solidFill>
                  <a:srgbClr val="0070C0"/>
                </a:solidFill>
              </a:rPr>
              <a:t>(Image Classification)</a:t>
            </a:r>
            <a:r>
              <a:rPr lang="en-US" altLang="ko-KR" sz="1600" dirty="0"/>
              <a:t>		: </a:t>
            </a:r>
            <a:r>
              <a:rPr lang="ko-KR" altLang="en-US" sz="1600" dirty="0"/>
              <a:t>이미지가</a:t>
            </a:r>
            <a:r>
              <a:rPr lang="ko-KR" altLang="en-US" sz="1600" dirty="0">
                <a:solidFill>
                  <a:srgbClr val="FF0000"/>
                </a:solidFill>
              </a:rPr>
              <a:t> 어떤 객체인지 분류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54C719-2D1C-4B21-8720-3B04AD80174E}"/>
              </a:ext>
            </a:extLst>
          </p:cNvPr>
          <p:cNvSpPr txBox="1"/>
          <p:nvPr/>
        </p:nvSpPr>
        <p:spPr>
          <a:xfrm>
            <a:off x="114300" y="2512311"/>
            <a:ext cx="11747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객체 탐지 </a:t>
            </a:r>
            <a:r>
              <a:rPr lang="en-US" altLang="ko-KR" sz="1600" dirty="0">
                <a:solidFill>
                  <a:srgbClr val="0070C0"/>
                </a:solidFill>
              </a:rPr>
              <a:t>(Object Detection)</a:t>
            </a:r>
            <a:r>
              <a:rPr lang="en-US" altLang="ko-KR" sz="1600" dirty="0"/>
              <a:t>			: </a:t>
            </a:r>
            <a:r>
              <a:rPr lang="ko-KR" altLang="en-US" sz="1600" dirty="0"/>
              <a:t>이미지 안에서 </a:t>
            </a:r>
            <a:r>
              <a:rPr lang="ko-KR" altLang="en-US" sz="1600" dirty="0">
                <a:solidFill>
                  <a:srgbClr val="FF0000"/>
                </a:solidFill>
              </a:rPr>
              <a:t>객체의 위치와 종류</a:t>
            </a:r>
            <a:r>
              <a:rPr lang="ko-KR" altLang="en-US" sz="1600" dirty="0"/>
              <a:t>를 동시에 예측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633826-6FAC-4098-B87A-F690FF965BE3}"/>
              </a:ext>
            </a:extLst>
          </p:cNvPr>
          <p:cNvSpPr txBox="1"/>
          <p:nvPr/>
        </p:nvSpPr>
        <p:spPr>
          <a:xfrm>
            <a:off x="114299" y="1508725"/>
            <a:ext cx="1174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CNN</a:t>
            </a:r>
            <a:r>
              <a:rPr lang="ko-KR" altLang="en-US" dirty="0">
                <a:solidFill>
                  <a:srgbClr val="00B050"/>
                </a:solidFill>
              </a:rPr>
              <a:t>이 쓰이는 적용 분야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23C600-A1C7-4ABA-B488-267B28D83D60}"/>
              </a:ext>
            </a:extLst>
          </p:cNvPr>
          <p:cNvSpPr txBox="1"/>
          <p:nvPr/>
        </p:nvSpPr>
        <p:spPr>
          <a:xfrm>
            <a:off x="114299" y="2924888"/>
            <a:ext cx="11747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이미지 분할 </a:t>
            </a:r>
            <a:r>
              <a:rPr lang="en-US" altLang="ko-KR" sz="1600" dirty="0">
                <a:solidFill>
                  <a:srgbClr val="0070C0"/>
                </a:solidFill>
              </a:rPr>
              <a:t>(Image Segmentation)</a:t>
            </a:r>
            <a:r>
              <a:rPr lang="en-US" altLang="ko-KR" sz="1600" dirty="0"/>
              <a:t>		: </a:t>
            </a:r>
            <a:r>
              <a:rPr lang="ko-KR" altLang="en-US" sz="1600" dirty="0"/>
              <a:t>이미지 내 각 픽셀이 어떤 객체에 속하는지 예측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7A877C-930D-4AEE-B7D0-21611D9E020D}"/>
              </a:ext>
            </a:extLst>
          </p:cNvPr>
          <p:cNvSpPr txBox="1"/>
          <p:nvPr/>
        </p:nvSpPr>
        <p:spPr>
          <a:xfrm>
            <a:off x="114299" y="3337465"/>
            <a:ext cx="11747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동영상 분석 </a:t>
            </a:r>
            <a:r>
              <a:rPr lang="en-US" altLang="ko-KR" sz="1600" dirty="0">
                <a:solidFill>
                  <a:srgbClr val="0070C0"/>
                </a:solidFill>
              </a:rPr>
              <a:t>(Video Analysis)</a:t>
            </a:r>
            <a:r>
              <a:rPr lang="en-US" altLang="ko-KR" sz="1600" dirty="0"/>
              <a:t>			: </a:t>
            </a:r>
            <a:r>
              <a:rPr lang="ko-KR" altLang="en-US" sz="1600" dirty="0"/>
              <a:t>프레임마다</a:t>
            </a:r>
            <a:r>
              <a:rPr lang="ko-KR" altLang="en-US" sz="1600" dirty="0">
                <a:solidFill>
                  <a:srgbClr val="FF0000"/>
                </a:solidFill>
              </a:rPr>
              <a:t> 객체 추적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동작 인식 </a:t>
            </a:r>
            <a:r>
              <a:rPr lang="ko-KR" altLang="en-US" sz="1600" dirty="0"/>
              <a:t>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4B51C1-1B4E-4610-804C-F9DB4E420762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Convolutional Neural Network (</a:t>
            </a:r>
            <a:r>
              <a:rPr lang="ko-KR" altLang="en-US" sz="2000" b="1" dirty="0" err="1"/>
              <a:t>합성곱</a:t>
            </a:r>
            <a:r>
              <a:rPr lang="ko-KR" altLang="en-US" sz="2000" b="1" dirty="0"/>
              <a:t> 신경망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EEE76B-67A1-4DA4-ADB6-62B4A8E7AFC4}"/>
              </a:ext>
            </a:extLst>
          </p:cNvPr>
          <p:cNvSpPr txBox="1"/>
          <p:nvPr/>
        </p:nvSpPr>
        <p:spPr>
          <a:xfrm>
            <a:off x="114300" y="3750042"/>
            <a:ext cx="11747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얼굴</a:t>
            </a:r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ko-KR" altLang="en-US" sz="1600" dirty="0">
                <a:solidFill>
                  <a:srgbClr val="0070C0"/>
                </a:solidFill>
              </a:rPr>
              <a:t>인식 </a:t>
            </a:r>
            <a:r>
              <a:rPr lang="en-US" altLang="ko-KR" sz="1600" dirty="0">
                <a:solidFill>
                  <a:srgbClr val="0070C0"/>
                </a:solidFill>
              </a:rPr>
              <a:t>/ </a:t>
            </a:r>
            <a:r>
              <a:rPr lang="ko-KR" altLang="en-US" sz="1600" dirty="0">
                <a:solidFill>
                  <a:srgbClr val="0070C0"/>
                </a:solidFill>
              </a:rPr>
              <a:t>생체 인식</a:t>
            </a:r>
            <a:r>
              <a:rPr lang="en-US" altLang="ko-KR" sz="1600" dirty="0">
                <a:solidFill>
                  <a:srgbClr val="0070C0"/>
                </a:solidFill>
              </a:rPr>
              <a:t>	</a:t>
            </a:r>
            <a:r>
              <a:rPr lang="en-US" altLang="ko-KR" sz="1600" dirty="0"/>
              <a:t>		: </a:t>
            </a:r>
            <a:r>
              <a:rPr lang="ko-KR" altLang="en-US" sz="1600" dirty="0"/>
              <a:t>얼굴</a:t>
            </a:r>
            <a:r>
              <a:rPr lang="ko-KR" altLang="en-US" sz="1600" dirty="0">
                <a:solidFill>
                  <a:srgbClr val="FF0000"/>
                </a:solidFill>
              </a:rPr>
              <a:t> 특징 추출</a:t>
            </a:r>
            <a:r>
              <a:rPr lang="en-US" altLang="ko-KR" sz="1600" dirty="0">
                <a:solidFill>
                  <a:srgbClr val="FF0000"/>
                </a:solidFill>
              </a:rPr>
              <a:t> -&gt; </a:t>
            </a:r>
            <a:r>
              <a:rPr lang="ko-KR" altLang="en-US" sz="1600" dirty="0">
                <a:solidFill>
                  <a:srgbClr val="FF0000"/>
                </a:solidFill>
              </a:rPr>
              <a:t>개인 식별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/>
              <a:t>ex) </a:t>
            </a:r>
            <a:r>
              <a:rPr lang="ko-KR" altLang="en-US" sz="1600" dirty="0"/>
              <a:t>핸드폰 잠금 해제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56EA82-DBAC-4F48-B66F-625AE8457C36}"/>
              </a:ext>
            </a:extLst>
          </p:cNvPr>
          <p:cNvSpPr txBox="1"/>
          <p:nvPr/>
        </p:nvSpPr>
        <p:spPr>
          <a:xfrm>
            <a:off x="114300" y="4162619"/>
            <a:ext cx="11747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의료 영상 분석</a:t>
            </a:r>
            <a:r>
              <a:rPr lang="en-US" altLang="ko-KR" sz="1600" dirty="0">
                <a:solidFill>
                  <a:srgbClr val="0070C0"/>
                </a:solidFill>
              </a:rPr>
              <a:t>	</a:t>
            </a:r>
            <a:r>
              <a:rPr lang="en-US" altLang="ko-KR" sz="1600" dirty="0"/>
              <a:t>			: CT, MRI </a:t>
            </a:r>
            <a:r>
              <a:rPr lang="ko-KR" altLang="en-US" sz="1600" dirty="0"/>
              <a:t>등에서 </a:t>
            </a:r>
            <a:r>
              <a:rPr lang="ko-KR" altLang="en-US" sz="1600" dirty="0">
                <a:solidFill>
                  <a:srgbClr val="FF0000"/>
                </a:solidFill>
              </a:rPr>
              <a:t>병변 탐지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8BD934-38F6-435B-8207-46DAB91EFE51}"/>
              </a:ext>
            </a:extLst>
          </p:cNvPr>
          <p:cNvSpPr txBox="1"/>
          <p:nvPr/>
        </p:nvSpPr>
        <p:spPr>
          <a:xfrm>
            <a:off x="114299" y="4575196"/>
            <a:ext cx="11747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산업 응용 </a:t>
            </a:r>
            <a:r>
              <a:rPr lang="en-US" altLang="ko-KR" sz="1600" dirty="0">
                <a:solidFill>
                  <a:srgbClr val="0070C0"/>
                </a:solidFill>
              </a:rPr>
              <a:t>(</a:t>
            </a:r>
            <a:r>
              <a:rPr lang="ko-KR" altLang="en-US" sz="1600" dirty="0">
                <a:solidFill>
                  <a:srgbClr val="0070C0"/>
                </a:solidFill>
              </a:rPr>
              <a:t>검사</a:t>
            </a:r>
            <a:r>
              <a:rPr lang="en-US" altLang="ko-KR" sz="1600" dirty="0">
                <a:solidFill>
                  <a:srgbClr val="0070C0"/>
                </a:solidFill>
              </a:rPr>
              <a:t>/</a:t>
            </a:r>
            <a:r>
              <a:rPr lang="ko-KR" altLang="en-US" sz="1600" dirty="0">
                <a:solidFill>
                  <a:srgbClr val="0070C0"/>
                </a:solidFill>
              </a:rPr>
              <a:t>자동화</a:t>
            </a:r>
            <a:r>
              <a:rPr lang="en-US" altLang="ko-KR" sz="1600" dirty="0">
                <a:solidFill>
                  <a:srgbClr val="0070C0"/>
                </a:solidFill>
              </a:rPr>
              <a:t>)	</a:t>
            </a:r>
            <a:r>
              <a:rPr lang="en-US" altLang="ko-KR" sz="1600" dirty="0"/>
              <a:t>		: </a:t>
            </a:r>
            <a:r>
              <a:rPr lang="ko-KR" altLang="en-US" sz="1600" dirty="0"/>
              <a:t>제조 현장의 </a:t>
            </a:r>
            <a:r>
              <a:rPr lang="ko-KR" altLang="en-US" sz="1600" dirty="0">
                <a:solidFill>
                  <a:srgbClr val="FF0000"/>
                </a:solidFill>
              </a:rPr>
              <a:t>결함 탐지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품질 검사 </a:t>
            </a:r>
            <a:r>
              <a:rPr lang="ko-KR" altLang="en-US" sz="1600" dirty="0"/>
              <a:t>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9B3EAC-79C0-407B-B93D-224E84E9BA43}"/>
              </a:ext>
            </a:extLst>
          </p:cNvPr>
          <p:cNvSpPr txBox="1"/>
          <p:nvPr/>
        </p:nvSpPr>
        <p:spPr>
          <a:xfrm>
            <a:off x="114299" y="4987773"/>
            <a:ext cx="11747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신경망 구조 내 </a:t>
            </a:r>
            <a:r>
              <a:rPr lang="en-US" altLang="ko-KR" sz="1600" dirty="0">
                <a:solidFill>
                  <a:srgbClr val="0070C0"/>
                </a:solidFill>
              </a:rPr>
              <a:t>Feature </a:t>
            </a:r>
            <a:r>
              <a:rPr lang="ko-KR" altLang="en-US" sz="1600" dirty="0" err="1">
                <a:solidFill>
                  <a:srgbClr val="0070C0"/>
                </a:solidFill>
              </a:rPr>
              <a:t>추출기</a:t>
            </a:r>
            <a:r>
              <a:rPr lang="ko-KR" altLang="en-US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>
                <a:solidFill>
                  <a:srgbClr val="0070C0"/>
                </a:solidFill>
              </a:rPr>
              <a:t>(Backbone) 	</a:t>
            </a:r>
            <a:r>
              <a:rPr lang="en-US" altLang="ko-KR" sz="1600" dirty="0"/>
              <a:t>: </a:t>
            </a:r>
            <a:r>
              <a:rPr lang="ko-KR" altLang="en-US" sz="1600" dirty="0">
                <a:solidFill>
                  <a:srgbClr val="FF0000"/>
                </a:solidFill>
              </a:rPr>
              <a:t>다른 모델의 기본 구조로 </a:t>
            </a:r>
            <a:r>
              <a:rPr lang="en-US" altLang="ko-KR" sz="1600" dirty="0">
                <a:solidFill>
                  <a:srgbClr val="FF0000"/>
                </a:solidFill>
              </a:rPr>
              <a:t>CNN </a:t>
            </a:r>
            <a:r>
              <a:rPr lang="ko-KR" altLang="en-US" sz="1600" dirty="0">
                <a:solidFill>
                  <a:srgbClr val="FF0000"/>
                </a:solidFill>
              </a:rPr>
              <a:t>사용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특징만 추출하고 후속 구조에서 판단</a:t>
            </a:r>
          </a:p>
        </p:txBody>
      </p:sp>
    </p:spTree>
    <p:extLst>
      <p:ext uri="{BB962C8B-B14F-4D97-AF65-F5344CB8AC3E}">
        <p14:creationId xmlns:p14="http://schemas.microsoft.com/office/powerpoint/2010/main" val="91739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7A6342F-6D42-4F9A-9DC6-57149BD38B57}"/>
              </a:ext>
            </a:extLst>
          </p:cNvPr>
          <p:cNvSpPr/>
          <p:nvPr/>
        </p:nvSpPr>
        <p:spPr>
          <a:xfrm>
            <a:off x="0" y="0"/>
            <a:ext cx="1811867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879493DA-B25F-4E82-825B-EB934C7CFE0A}"/>
              </a:ext>
            </a:extLst>
          </p:cNvPr>
          <p:cNvSpPr/>
          <p:nvPr/>
        </p:nvSpPr>
        <p:spPr>
          <a:xfrm>
            <a:off x="0" y="0"/>
            <a:ext cx="5486400" cy="685800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77B6F6-06DB-4C0B-883F-A2385226B3C2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CNN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9F1213-E548-4ADA-8621-428559BA9C41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용어 정리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5DD17CFC-5931-433E-9B2A-95C23989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69120"/>
              </p:ext>
            </p:extLst>
          </p:nvPr>
        </p:nvGraphicFramePr>
        <p:xfrm>
          <a:off x="114300" y="2118844"/>
          <a:ext cx="934030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306">
                  <a:extLst>
                    <a:ext uri="{9D8B030D-6E8A-4147-A177-3AD203B41FA5}">
                      <a16:colId xmlns:a16="http://schemas.microsoft.com/office/drawing/2014/main" val="2698307639"/>
                    </a:ext>
                  </a:extLst>
                </a:gridCol>
                <a:gridCol w="7619999">
                  <a:extLst>
                    <a:ext uri="{9D8B030D-6E8A-4147-A177-3AD203B41FA5}">
                      <a16:colId xmlns:a16="http://schemas.microsoft.com/office/drawing/2014/main" val="3384080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rgbClr val="0070C0"/>
                          </a:solidFill>
                        </a:rPr>
                        <a:t>Convolution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이미지의 특징을 추출하기 위한 </a:t>
                      </a:r>
                      <a:r>
                        <a:rPr lang="ko-KR" altLang="en-US" sz="1600" b="0" dirty="0" err="1">
                          <a:solidFill>
                            <a:srgbClr val="FF0000"/>
                          </a:solidFill>
                        </a:rPr>
                        <a:t>합성곱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 연산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783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rgbClr val="0070C0"/>
                          </a:solidFill>
                        </a:rPr>
                        <a:t>Feature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600" b="0" dirty="0"/>
                        <a:t>이미지의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특징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78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rgbClr val="0070C0"/>
                          </a:solidFill>
                        </a:rPr>
                        <a:t>Filter (</a:t>
                      </a:r>
                      <a:r>
                        <a:rPr lang="en-US" altLang="ko-KR" sz="1600" b="0" dirty="0" err="1">
                          <a:solidFill>
                            <a:srgbClr val="0070C0"/>
                          </a:solidFill>
                        </a:rPr>
                        <a:t>Kernal</a:t>
                      </a:r>
                      <a:r>
                        <a:rPr lang="en-US" altLang="ko-KR" sz="1600" b="0" dirty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600" b="0" dirty="0"/>
                        <a:t>Convolution</a:t>
                      </a:r>
                      <a:r>
                        <a:rPr lang="ko-KR" altLang="en-US" sz="1600" b="0" dirty="0"/>
                        <a:t> 연산을 위한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필터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커널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7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rgbClr val="0070C0"/>
                          </a:solidFill>
                        </a:rPr>
                        <a:t>Stride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600" b="0" dirty="0"/>
                        <a:t>Convolution</a:t>
                      </a:r>
                      <a:r>
                        <a:rPr lang="ko-KR" altLang="en-US" sz="1600" b="0" dirty="0"/>
                        <a:t> 연산에서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Filter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가 다음 픽셀로 이동하는 단위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959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rgbClr val="0070C0"/>
                          </a:solidFill>
                        </a:rPr>
                        <a:t>Padding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600" b="0" dirty="0"/>
                        <a:t>Convolution</a:t>
                      </a:r>
                      <a:r>
                        <a:rPr lang="ko-KR" altLang="en-US" sz="1600" b="0" dirty="0"/>
                        <a:t> 연산에서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이미지의 크기 소실을 막기 위해 추가하는 픽셀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04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rgbClr val="0070C0"/>
                          </a:solidFill>
                        </a:rPr>
                        <a:t>Pooling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600" b="0" dirty="0"/>
                        <a:t>Feature</a:t>
                      </a:r>
                      <a:r>
                        <a:rPr lang="ko-KR" altLang="en-US" sz="1600" b="0" dirty="0"/>
                        <a:t>를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압축</a:t>
                      </a:r>
                      <a:r>
                        <a:rPr lang="ko-KR" altLang="en-US" sz="1600" b="0" dirty="0"/>
                        <a:t>해 이미지의 크기를 줄여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요약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42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>
                          <a:solidFill>
                            <a:srgbClr val="0070C0"/>
                          </a:solidFill>
                        </a:rPr>
                        <a:t>전처리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입력 데이터를 </a:t>
                      </a:r>
                      <a:r>
                        <a:rPr lang="ko-KR" altLang="en-US" sz="1600" b="0" dirty="0"/>
                        <a:t>미리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가공</a:t>
                      </a:r>
                      <a:r>
                        <a:rPr lang="ko-KR" altLang="en-US" sz="1600" b="0" dirty="0"/>
                        <a:t>하여 학습의 효율을 높이는 방법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1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rgbClr val="0070C0"/>
                          </a:solidFill>
                        </a:rPr>
                        <a:t>Bounding Box</a:t>
                      </a:r>
                      <a:endParaRPr lang="ko-KR" altLang="en-US" sz="16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객체를 감싸는 직사각형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09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rgbClr val="0070C0"/>
                          </a:solidFill>
                        </a:rPr>
                        <a:t>Crop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600" b="0" dirty="0"/>
                        <a:t>이미지의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특정 부분만 잘라</a:t>
                      </a:r>
                      <a:r>
                        <a:rPr lang="ko-KR" altLang="en-US" sz="1600" b="0" dirty="0"/>
                        <a:t>내는</a:t>
                      </a:r>
                      <a:r>
                        <a:rPr lang="ko-KR" altLang="en-US" sz="1600" b="0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ko-KR" altLang="en-US" sz="1600" b="0" dirty="0"/>
                        <a:t>과정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06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990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7A6342F-6D42-4F9A-9DC6-57149BD38B57}"/>
              </a:ext>
            </a:extLst>
          </p:cNvPr>
          <p:cNvSpPr/>
          <p:nvPr/>
        </p:nvSpPr>
        <p:spPr>
          <a:xfrm>
            <a:off x="0" y="0"/>
            <a:ext cx="1811867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879493DA-B25F-4E82-825B-EB934C7CFE0A}"/>
              </a:ext>
            </a:extLst>
          </p:cNvPr>
          <p:cNvSpPr/>
          <p:nvPr/>
        </p:nvSpPr>
        <p:spPr>
          <a:xfrm>
            <a:off x="0" y="0"/>
            <a:ext cx="5486400" cy="685800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77B6F6-06DB-4C0B-883F-A2385226B3C2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CNN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1FBF60-CBDF-4BB7-83FF-6E877CB6D805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25-</a:t>
            </a:r>
            <a:r>
              <a:rPr lang="ko-KR" altLang="en-US" sz="2000" b="1" dirty="0"/>
              <a:t>여름학기 </a:t>
            </a:r>
            <a:r>
              <a:rPr lang="en-US" altLang="ko-KR" sz="2000" b="1" dirty="0"/>
              <a:t>CNN </a:t>
            </a:r>
            <a:r>
              <a:rPr lang="ko-KR" altLang="en-US" sz="2000" b="1" dirty="0"/>
              <a:t>학습 목표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B318FF-5EA3-4B31-9783-AA1CBAFF2123}"/>
              </a:ext>
            </a:extLst>
          </p:cNvPr>
          <p:cNvSpPr txBox="1"/>
          <p:nvPr/>
        </p:nvSpPr>
        <p:spPr>
          <a:xfrm>
            <a:off x="114300" y="1623172"/>
            <a:ext cx="1174750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/>
              <a:t>CNN</a:t>
            </a:r>
            <a:r>
              <a:rPr lang="ko-KR" altLang="en-US" sz="1600" dirty="0"/>
              <a:t>의 구조 및 연산 원리 이해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이미지 데이터가 어떻게 신경망에 입력되고 처리되는지 파악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rgbClr val="FF0000"/>
                </a:solidFill>
              </a:rPr>
              <a:t>이미지 처리 패키지 </a:t>
            </a:r>
            <a:r>
              <a:rPr lang="en-US" altLang="ko-KR" sz="1600" dirty="0">
                <a:solidFill>
                  <a:srgbClr val="FF0000"/>
                </a:solidFill>
              </a:rPr>
              <a:t>OpenCV (Python </a:t>
            </a:r>
            <a:r>
              <a:rPr lang="ko-KR" altLang="en-US" sz="1600" dirty="0">
                <a:solidFill>
                  <a:srgbClr val="FF0000"/>
                </a:solidFill>
              </a:rPr>
              <a:t>코딩 기반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이미지 </a:t>
            </a:r>
            <a:r>
              <a:rPr lang="ko-KR" altLang="en-US" sz="1600" dirty="0" err="1"/>
              <a:t>전처리</a:t>
            </a:r>
            <a:endParaRPr lang="en-US" altLang="ko-KR" sz="1600" dirty="0"/>
          </a:p>
          <a:p>
            <a:r>
              <a:rPr lang="en-US" altLang="ko-KR" sz="1600" dirty="0">
                <a:solidFill>
                  <a:srgbClr val="FF0000"/>
                </a:solidFill>
              </a:rPr>
              <a:t>4-1. Filtering &amp; Blurring (</a:t>
            </a:r>
            <a:r>
              <a:rPr lang="ko-KR" altLang="en-US" sz="1600" dirty="0">
                <a:solidFill>
                  <a:srgbClr val="FF0000"/>
                </a:solidFill>
              </a:rPr>
              <a:t>필터링 </a:t>
            </a:r>
            <a:r>
              <a:rPr lang="en-US" altLang="ko-KR" sz="1600" dirty="0">
                <a:solidFill>
                  <a:srgbClr val="FF0000"/>
                </a:solidFill>
              </a:rPr>
              <a:t>&amp; </a:t>
            </a:r>
            <a:r>
              <a:rPr lang="ko-KR" altLang="en-US" sz="1600" dirty="0" err="1">
                <a:solidFill>
                  <a:srgbClr val="FF0000"/>
                </a:solidFill>
              </a:rPr>
              <a:t>블러링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600" dirty="0"/>
              <a:t>4-2. Geometric</a:t>
            </a:r>
            <a:r>
              <a:rPr lang="ko-KR" altLang="en-US" sz="1600" dirty="0"/>
              <a:t> </a:t>
            </a:r>
            <a:r>
              <a:rPr lang="en-US" altLang="ko-KR" sz="1600" dirty="0"/>
              <a:t>Transform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기하 변환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4-3. Binarization &amp; Morphology (</a:t>
            </a:r>
            <a:r>
              <a:rPr lang="ko-KR" altLang="en-US" sz="1600" dirty="0"/>
              <a:t>이진화 </a:t>
            </a:r>
            <a:r>
              <a:rPr lang="en-US" altLang="ko-KR" sz="1600" dirty="0"/>
              <a:t>&amp; </a:t>
            </a:r>
            <a:r>
              <a:rPr lang="ko-KR" altLang="en-US" sz="1600" dirty="0" err="1"/>
              <a:t>모폴로지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4-4. Detection (</a:t>
            </a:r>
            <a:r>
              <a:rPr lang="ko-KR" altLang="en-US" sz="1600" dirty="0">
                <a:solidFill>
                  <a:srgbClr val="FF0000"/>
                </a:solidFill>
              </a:rPr>
              <a:t>탐지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600" dirty="0"/>
              <a:t>4-5. Matching (</a:t>
            </a:r>
            <a:r>
              <a:rPr lang="ko-KR" altLang="en-US" sz="1600" dirty="0"/>
              <a:t>매칭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4-6. Tracking (</a:t>
            </a:r>
            <a:r>
              <a:rPr lang="ko-KR" altLang="en-US" sz="1600" dirty="0"/>
              <a:t>추적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/>
              <a:t>5. CNN</a:t>
            </a:r>
            <a:r>
              <a:rPr lang="ko-KR" altLang="en-US" sz="1600" dirty="0"/>
              <a:t> 딥러닝 모델 이해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rgbClr val="FF0000"/>
                </a:solidFill>
              </a:rPr>
              <a:t>6. </a:t>
            </a:r>
            <a:r>
              <a:rPr lang="ko-KR" altLang="en-US" sz="1600" dirty="0" err="1">
                <a:solidFill>
                  <a:srgbClr val="FF0000"/>
                </a:solidFill>
              </a:rPr>
              <a:t>보급화된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CNN </a:t>
            </a:r>
            <a:r>
              <a:rPr lang="ko-KR" altLang="en-US" sz="1600" dirty="0">
                <a:solidFill>
                  <a:srgbClr val="FF0000"/>
                </a:solidFill>
              </a:rPr>
              <a:t>모델 체험 </a:t>
            </a:r>
            <a:r>
              <a:rPr lang="en-US" altLang="ko-KR" sz="1600" dirty="0">
                <a:solidFill>
                  <a:srgbClr val="FF0000"/>
                </a:solidFill>
              </a:rPr>
              <a:t>&amp; </a:t>
            </a:r>
            <a:r>
              <a:rPr lang="ko-KR" altLang="en-US" sz="1600" dirty="0">
                <a:solidFill>
                  <a:srgbClr val="FF0000"/>
                </a:solidFill>
              </a:rPr>
              <a:t>이해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288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7A6342F-6D42-4F9A-9DC6-57149BD38B57}"/>
              </a:ext>
            </a:extLst>
          </p:cNvPr>
          <p:cNvSpPr/>
          <p:nvPr/>
        </p:nvSpPr>
        <p:spPr>
          <a:xfrm>
            <a:off x="0" y="0"/>
            <a:ext cx="1811867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879493DA-B25F-4E82-825B-EB934C7CFE0A}"/>
              </a:ext>
            </a:extLst>
          </p:cNvPr>
          <p:cNvSpPr/>
          <p:nvPr/>
        </p:nvSpPr>
        <p:spPr>
          <a:xfrm>
            <a:off x="0" y="0"/>
            <a:ext cx="5486400" cy="685800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77B6F6-06DB-4C0B-883F-A2385226B3C2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CNN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42040B-86BC-4612-B495-4791CBB6D4BD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Convolution (</a:t>
            </a:r>
            <a:r>
              <a:rPr lang="ko-KR" altLang="en-US" sz="2000" b="1" dirty="0" err="1"/>
              <a:t>합성곱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4E8EEA8-EAAF-4A3D-A727-C279B1AABE56}"/>
              </a:ext>
            </a:extLst>
          </p:cNvPr>
          <p:cNvGrpSpPr/>
          <p:nvPr/>
        </p:nvGrpSpPr>
        <p:grpSpPr>
          <a:xfrm>
            <a:off x="7009734" y="3085543"/>
            <a:ext cx="1800000" cy="1800000"/>
            <a:chOff x="4926934" y="3966466"/>
            <a:chExt cx="1800000" cy="18000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C66EDA5-0803-4DF5-8CC9-8D28B811391C}"/>
                </a:ext>
              </a:extLst>
            </p:cNvPr>
            <p:cNvSpPr/>
            <p:nvPr/>
          </p:nvSpPr>
          <p:spPr>
            <a:xfrm>
              <a:off x="4926934" y="396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C8602ED-A4EA-46DF-83F0-DCE6B2447994}"/>
                </a:ext>
              </a:extLst>
            </p:cNvPr>
            <p:cNvSpPr/>
            <p:nvPr/>
          </p:nvSpPr>
          <p:spPr>
            <a:xfrm>
              <a:off x="5286934" y="396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8AF1864-1789-4284-9FB7-99DE19745464}"/>
                </a:ext>
              </a:extLst>
            </p:cNvPr>
            <p:cNvSpPr/>
            <p:nvPr/>
          </p:nvSpPr>
          <p:spPr>
            <a:xfrm>
              <a:off x="5646934" y="396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CFCB9C1-C46C-4AE9-B79E-43192ACEED36}"/>
                </a:ext>
              </a:extLst>
            </p:cNvPr>
            <p:cNvSpPr/>
            <p:nvPr/>
          </p:nvSpPr>
          <p:spPr>
            <a:xfrm>
              <a:off x="4926934" y="432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3446A98-795E-4CF6-8BE1-63016E45576C}"/>
                </a:ext>
              </a:extLst>
            </p:cNvPr>
            <p:cNvSpPr/>
            <p:nvPr/>
          </p:nvSpPr>
          <p:spPr>
            <a:xfrm>
              <a:off x="5286934" y="432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46AC566-4BCE-4604-9823-5EFBB78A8E84}"/>
                </a:ext>
              </a:extLst>
            </p:cNvPr>
            <p:cNvSpPr/>
            <p:nvPr/>
          </p:nvSpPr>
          <p:spPr>
            <a:xfrm>
              <a:off x="5646934" y="432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C1996A2-F5BE-4DC5-9FBF-FE6207F1DFAA}"/>
                </a:ext>
              </a:extLst>
            </p:cNvPr>
            <p:cNvSpPr/>
            <p:nvPr/>
          </p:nvSpPr>
          <p:spPr>
            <a:xfrm>
              <a:off x="4926934" y="468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E9E8A6F-0F67-42E4-B000-4F69436B0196}"/>
                </a:ext>
              </a:extLst>
            </p:cNvPr>
            <p:cNvSpPr/>
            <p:nvPr/>
          </p:nvSpPr>
          <p:spPr>
            <a:xfrm>
              <a:off x="5286934" y="468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01C928F-CB29-4CDA-9A68-03818B15533D}"/>
                </a:ext>
              </a:extLst>
            </p:cNvPr>
            <p:cNvSpPr/>
            <p:nvPr/>
          </p:nvSpPr>
          <p:spPr>
            <a:xfrm>
              <a:off x="5646934" y="468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CEB9DDD-CA19-467D-AE09-D11AD9E32FE3}"/>
                </a:ext>
              </a:extLst>
            </p:cNvPr>
            <p:cNvSpPr/>
            <p:nvPr/>
          </p:nvSpPr>
          <p:spPr>
            <a:xfrm>
              <a:off x="6006934" y="396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72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7A3ED79-063F-46BD-8E63-80037EEDE71E}"/>
                </a:ext>
              </a:extLst>
            </p:cNvPr>
            <p:cNvSpPr/>
            <p:nvPr/>
          </p:nvSpPr>
          <p:spPr>
            <a:xfrm>
              <a:off x="6366934" y="396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96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9BAC268-37E4-4A8D-81C5-07F9B3F44DC4}"/>
                </a:ext>
              </a:extLst>
            </p:cNvPr>
            <p:cNvSpPr/>
            <p:nvPr/>
          </p:nvSpPr>
          <p:spPr>
            <a:xfrm>
              <a:off x="6006934" y="432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82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D350885-B785-4818-B573-0E44E46AE035}"/>
                </a:ext>
              </a:extLst>
            </p:cNvPr>
            <p:cNvSpPr/>
            <p:nvPr/>
          </p:nvSpPr>
          <p:spPr>
            <a:xfrm>
              <a:off x="6366934" y="432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134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1A78957-DFFF-4B34-A9B5-1A0E34FD1E13}"/>
                </a:ext>
              </a:extLst>
            </p:cNvPr>
            <p:cNvSpPr/>
            <p:nvPr/>
          </p:nvSpPr>
          <p:spPr>
            <a:xfrm>
              <a:off x="6006934" y="468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65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3E9E787-0578-44F1-B293-C8834512A872}"/>
                </a:ext>
              </a:extLst>
            </p:cNvPr>
            <p:cNvSpPr/>
            <p:nvPr/>
          </p:nvSpPr>
          <p:spPr>
            <a:xfrm>
              <a:off x="6366934" y="468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124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FD9E7FC-DBD4-46CB-91DA-3A285B524634}"/>
                </a:ext>
              </a:extLst>
            </p:cNvPr>
            <p:cNvSpPr/>
            <p:nvPr/>
          </p:nvSpPr>
          <p:spPr>
            <a:xfrm>
              <a:off x="4926934" y="504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98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63EF45B-CFC8-45C5-8AFD-8F920B804211}"/>
                </a:ext>
              </a:extLst>
            </p:cNvPr>
            <p:cNvSpPr/>
            <p:nvPr/>
          </p:nvSpPr>
          <p:spPr>
            <a:xfrm>
              <a:off x="5286934" y="504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105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E5FBA8C-85FD-4B8E-827D-27E898A91293}"/>
                </a:ext>
              </a:extLst>
            </p:cNvPr>
            <p:cNvSpPr/>
            <p:nvPr/>
          </p:nvSpPr>
          <p:spPr>
            <a:xfrm>
              <a:off x="5646934" y="504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122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D738105-2EC0-4D74-AE19-49B128DB0547}"/>
                </a:ext>
              </a:extLst>
            </p:cNvPr>
            <p:cNvSpPr/>
            <p:nvPr/>
          </p:nvSpPr>
          <p:spPr>
            <a:xfrm>
              <a:off x="4926934" y="540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157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82B0D3D-2518-4574-860E-2609AE4D060B}"/>
                </a:ext>
              </a:extLst>
            </p:cNvPr>
            <p:cNvSpPr/>
            <p:nvPr/>
          </p:nvSpPr>
          <p:spPr>
            <a:xfrm>
              <a:off x="5286934" y="540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146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7019624-037E-4E79-ADB0-45C4D8E8E1FB}"/>
                </a:ext>
              </a:extLst>
            </p:cNvPr>
            <p:cNvSpPr/>
            <p:nvPr/>
          </p:nvSpPr>
          <p:spPr>
            <a:xfrm>
              <a:off x="5646934" y="540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177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8AF7931-C9B1-4A11-9A5D-8CE50A153B2C}"/>
                </a:ext>
              </a:extLst>
            </p:cNvPr>
            <p:cNvSpPr/>
            <p:nvPr/>
          </p:nvSpPr>
          <p:spPr>
            <a:xfrm>
              <a:off x="6006934" y="504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84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3FBCCDB-97F7-45EB-A8A0-939AEBBF36F9}"/>
                </a:ext>
              </a:extLst>
            </p:cNvPr>
            <p:cNvSpPr/>
            <p:nvPr/>
          </p:nvSpPr>
          <p:spPr>
            <a:xfrm>
              <a:off x="6366934" y="504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162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3626488-6021-461D-82A3-044EF28FB59C}"/>
                </a:ext>
              </a:extLst>
            </p:cNvPr>
            <p:cNvSpPr/>
            <p:nvPr/>
          </p:nvSpPr>
          <p:spPr>
            <a:xfrm>
              <a:off x="6006934" y="540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204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BC09923-8648-43D6-B85F-FF7EA023EE2B}"/>
                </a:ext>
              </a:extLst>
            </p:cNvPr>
            <p:cNvSpPr/>
            <p:nvPr/>
          </p:nvSpPr>
          <p:spPr>
            <a:xfrm>
              <a:off x="6366934" y="540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214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57B9786-2C0C-406C-AFFE-1589CE66C72B}"/>
              </a:ext>
            </a:extLst>
          </p:cNvPr>
          <p:cNvGrpSpPr/>
          <p:nvPr/>
        </p:nvGrpSpPr>
        <p:grpSpPr>
          <a:xfrm>
            <a:off x="3488266" y="3190332"/>
            <a:ext cx="1620000" cy="1620000"/>
            <a:chOff x="2290600" y="2121655"/>
            <a:chExt cx="1620000" cy="1620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D5DBD97-A0BE-4C19-AA45-5F69CC4B2F4A}"/>
                </a:ext>
              </a:extLst>
            </p:cNvPr>
            <p:cNvSpPr/>
            <p:nvPr/>
          </p:nvSpPr>
          <p:spPr>
            <a:xfrm>
              <a:off x="2290600" y="2121655"/>
              <a:ext cx="540000" cy="54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-1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CC94961-2D9C-4EAA-9542-722002786E2B}"/>
                </a:ext>
              </a:extLst>
            </p:cNvPr>
            <p:cNvSpPr/>
            <p:nvPr/>
          </p:nvSpPr>
          <p:spPr>
            <a:xfrm>
              <a:off x="2830600" y="2121655"/>
              <a:ext cx="540000" cy="54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0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51B1F8C-E716-4636-9511-5D12DA38F605}"/>
                </a:ext>
              </a:extLst>
            </p:cNvPr>
            <p:cNvSpPr/>
            <p:nvPr/>
          </p:nvSpPr>
          <p:spPr>
            <a:xfrm>
              <a:off x="3370600" y="2121655"/>
              <a:ext cx="540000" cy="54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3F0F4F3-18D9-4464-831F-E83B7AA30AF0}"/>
                </a:ext>
              </a:extLst>
            </p:cNvPr>
            <p:cNvSpPr/>
            <p:nvPr/>
          </p:nvSpPr>
          <p:spPr>
            <a:xfrm>
              <a:off x="2290600" y="2661655"/>
              <a:ext cx="540000" cy="54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-1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B9A5C9-D1E6-41FA-A710-87EF2A242EC9}"/>
                </a:ext>
              </a:extLst>
            </p:cNvPr>
            <p:cNvSpPr/>
            <p:nvPr/>
          </p:nvSpPr>
          <p:spPr>
            <a:xfrm>
              <a:off x="2830600" y="2661655"/>
              <a:ext cx="540000" cy="54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0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F9DAF22-1EAA-4CA8-B919-86A9A9EE41C1}"/>
                </a:ext>
              </a:extLst>
            </p:cNvPr>
            <p:cNvSpPr/>
            <p:nvPr/>
          </p:nvSpPr>
          <p:spPr>
            <a:xfrm>
              <a:off x="3370600" y="2661655"/>
              <a:ext cx="540000" cy="54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BCB43C1-A3FE-491F-A9AA-4D1A4C7389C0}"/>
                </a:ext>
              </a:extLst>
            </p:cNvPr>
            <p:cNvSpPr/>
            <p:nvPr/>
          </p:nvSpPr>
          <p:spPr>
            <a:xfrm>
              <a:off x="2290600" y="3201655"/>
              <a:ext cx="540000" cy="54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-1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36EEEFC-AD87-49D4-8844-0BF540DB49A1}"/>
                </a:ext>
              </a:extLst>
            </p:cNvPr>
            <p:cNvSpPr/>
            <p:nvPr/>
          </p:nvSpPr>
          <p:spPr>
            <a:xfrm>
              <a:off x="2830600" y="3201655"/>
              <a:ext cx="540000" cy="54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0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7A0C72E-B275-4A8C-8663-82B6DA2151F7}"/>
                </a:ext>
              </a:extLst>
            </p:cNvPr>
            <p:cNvSpPr/>
            <p:nvPr/>
          </p:nvSpPr>
          <p:spPr>
            <a:xfrm>
              <a:off x="3370600" y="3201655"/>
              <a:ext cx="540000" cy="54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3EAD60A-9E82-4C12-9105-77BD797D0EA0}"/>
              </a:ext>
            </a:extLst>
          </p:cNvPr>
          <p:cNvSpPr txBox="1"/>
          <p:nvPr/>
        </p:nvSpPr>
        <p:spPr>
          <a:xfrm>
            <a:off x="3488266" y="2811632"/>
            <a:ext cx="1617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70C0"/>
                </a:solidFill>
              </a:rPr>
              <a:t>Filter (</a:t>
            </a:r>
            <a:r>
              <a:rPr lang="en-US" altLang="ko-KR" sz="1400" dirty="0" err="1">
                <a:solidFill>
                  <a:srgbClr val="0070C0"/>
                </a:solidFill>
              </a:rPr>
              <a:t>Kernal</a:t>
            </a:r>
            <a:r>
              <a:rPr lang="en-US" altLang="ko-KR" sz="1400" dirty="0">
                <a:solidFill>
                  <a:srgbClr val="0070C0"/>
                </a:solidFill>
              </a:rPr>
              <a:t>)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8C5BE7-45A3-45A1-861A-737E1EF459BB}"/>
              </a:ext>
            </a:extLst>
          </p:cNvPr>
          <p:cNvSpPr txBox="1"/>
          <p:nvPr/>
        </p:nvSpPr>
        <p:spPr>
          <a:xfrm>
            <a:off x="7189734" y="2706843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Image (Pixel</a:t>
            </a:r>
            <a:r>
              <a:rPr lang="ko-KR" altLang="en-US" sz="1400" dirty="0"/>
              <a:t>값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90F22C-F5EB-40FF-8FBF-B439DAC5D835}"/>
              </a:ext>
            </a:extLst>
          </p:cNvPr>
          <p:cNvSpPr txBox="1"/>
          <p:nvPr/>
        </p:nvSpPr>
        <p:spPr>
          <a:xfrm>
            <a:off x="114299" y="1430867"/>
            <a:ext cx="11747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이미지의 </a:t>
            </a:r>
            <a:r>
              <a:rPr lang="en-US" altLang="ko-KR" sz="1600" dirty="0">
                <a:solidFill>
                  <a:srgbClr val="0070C0"/>
                </a:solidFill>
              </a:rPr>
              <a:t>Feature (</a:t>
            </a:r>
            <a:r>
              <a:rPr lang="ko-KR" altLang="en-US" sz="1600" dirty="0">
                <a:solidFill>
                  <a:srgbClr val="0070C0"/>
                </a:solidFill>
              </a:rPr>
              <a:t>특징</a:t>
            </a:r>
            <a:r>
              <a:rPr lang="en-US" altLang="ko-KR" sz="1600" dirty="0">
                <a:solidFill>
                  <a:srgbClr val="0070C0"/>
                </a:solidFill>
              </a:rPr>
              <a:t>)</a:t>
            </a:r>
            <a:r>
              <a:rPr lang="ko-KR" altLang="en-US" sz="1600" dirty="0"/>
              <a:t>을 추출해내어 특징만을 남기는 과정</a:t>
            </a:r>
            <a:endParaRPr lang="en-US" altLang="ko-KR" sz="1600" dirty="0"/>
          </a:p>
          <a:p>
            <a:r>
              <a:rPr lang="ko-KR" altLang="en-US" sz="1600" dirty="0"/>
              <a:t>그렇게 연산한 결과가 바로 </a:t>
            </a:r>
            <a:r>
              <a:rPr lang="en-US" altLang="ko-KR" sz="1600" dirty="0">
                <a:solidFill>
                  <a:srgbClr val="0070C0"/>
                </a:solidFill>
              </a:rPr>
              <a:t>Feature Map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45B385-FE58-44C4-BA95-DB8E5FF1C6B7}"/>
              </a:ext>
            </a:extLst>
          </p:cNvPr>
          <p:cNvSpPr txBox="1"/>
          <p:nvPr/>
        </p:nvSpPr>
        <p:spPr>
          <a:xfrm>
            <a:off x="2327233" y="5485767"/>
            <a:ext cx="75375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실제 </a:t>
            </a:r>
            <a:r>
              <a:rPr lang="ko-KR" altLang="en-US" sz="1600" dirty="0" err="1"/>
              <a:t>퍼셉트론</a:t>
            </a:r>
            <a:r>
              <a:rPr lang="ko-KR" altLang="en-US" sz="1600" dirty="0"/>
              <a:t> 모델의 학습 과정이 </a:t>
            </a:r>
            <a:r>
              <a:rPr lang="ko-KR" altLang="en-US" sz="1600" dirty="0">
                <a:solidFill>
                  <a:srgbClr val="FF0000"/>
                </a:solidFill>
              </a:rPr>
              <a:t>필터의 값을 가중치로서 학습하는 과정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200" dirty="0"/>
              <a:t>※</a:t>
            </a:r>
            <a:r>
              <a:rPr lang="ko-KR" altLang="en-US" sz="1200" dirty="0"/>
              <a:t>설명을 돕기 위해 </a:t>
            </a:r>
            <a:r>
              <a:rPr lang="en-US" altLang="ko-KR" sz="1200" dirty="0"/>
              <a:t>-1, 0, 1 </a:t>
            </a:r>
            <a:r>
              <a:rPr lang="ko-KR" altLang="en-US" sz="1200" dirty="0"/>
              <a:t>의 값을 사용</a:t>
            </a:r>
            <a:r>
              <a:rPr lang="en-US" altLang="ko-KR" sz="1200" dirty="0"/>
              <a:t> ※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34585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7A6342F-6D42-4F9A-9DC6-57149BD38B57}"/>
              </a:ext>
            </a:extLst>
          </p:cNvPr>
          <p:cNvSpPr/>
          <p:nvPr/>
        </p:nvSpPr>
        <p:spPr>
          <a:xfrm>
            <a:off x="0" y="0"/>
            <a:ext cx="1811867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879493DA-B25F-4E82-825B-EB934C7CFE0A}"/>
              </a:ext>
            </a:extLst>
          </p:cNvPr>
          <p:cNvSpPr/>
          <p:nvPr/>
        </p:nvSpPr>
        <p:spPr>
          <a:xfrm>
            <a:off x="0" y="0"/>
            <a:ext cx="5486400" cy="685800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77B6F6-06DB-4C0B-883F-A2385226B3C2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CNN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42040B-86BC-4612-B495-4791CBB6D4BD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Convolution (</a:t>
            </a:r>
            <a:r>
              <a:rPr lang="ko-KR" altLang="en-US" sz="2000" b="1" dirty="0" err="1"/>
              <a:t>합성곱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3355E6A-A856-4902-B3BE-228867882BA7}"/>
              </a:ext>
            </a:extLst>
          </p:cNvPr>
          <p:cNvCxnSpPr>
            <a:cxnSpLocks/>
          </p:cNvCxnSpPr>
          <p:nvPr/>
        </p:nvCxnSpPr>
        <p:spPr>
          <a:xfrm>
            <a:off x="3905500" y="2121655"/>
            <a:ext cx="2101434" cy="184481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1EB1FEF-3582-4A07-8CF0-58D72080B0A7}"/>
              </a:ext>
            </a:extLst>
          </p:cNvPr>
          <p:cNvCxnSpPr>
            <a:cxnSpLocks/>
          </p:cNvCxnSpPr>
          <p:nvPr/>
        </p:nvCxnSpPr>
        <p:spPr>
          <a:xfrm>
            <a:off x="3907734" y="3741655"/>
            <a:ext cx="2096334" cy="130481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31EFB8E-AFB1-4B4B-AA2F-95112F2804E4}"/>
              </a:ext>
            </a:extLst>
          </p:cNvPr>
          <p:cNvCxnSpPr/>
          <p:nvPr/>
        </p:nvCxnSpPr>
        <p:spPr>
          <a:xfrm>
            <a:off x="2290600" y="2121655"/>
            <a:ext cx="2636334" cy="184481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3A81D2-5EE8-4F0A-BB71-937C728E74EE}"/>
              </a:ext>
            </a:extLst>
          </p:cNvPr>
          <p:cNvCxnSpPr>
            <a:cxnSpLocks/>
          </p:cNvCxnSpPr>
          <p:nvPr/>
        </p:nvCxnSpPr>
        <p:spPr>
          <a:xfrm>
            <a:off x="2290600" y="3741655"/>
            <a:ext cx="2636334" cy="130481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269B8B03-6EBB-41E1-988D-35177C6DEB77}"/>
              </a:ext>
            </a:extLst>
          </p:cNvPr>
          <p:cNvGrpSpPr/>
          <p:nvPr/>
        </p:nvGrpSpPr>
        <p:grpSpPr>
          <a:xfrm>
            <a:off x="2290600" y="2121655"/>
            <a:ext cx="1620000" cy="1620000"/>
            <a:chOff x="2290600" y="2121655"/>
            <a:chExt cx="1620000" cy="1620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D5DBD97-A0BE-4C19-AA45-5F69CC4B2F4A}"/>
                </a:ext>
              </a:extLst>
            </p:cNvPr>
            <p:cNvSpPr/>
            <p:nvPr/>
          </p:nvSpPr>
          <p:spPr>
            <a:xfrm>
              <a:off x="2290600" y="212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-1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CC94961-2D9C-4EAA-9542-722002786E2B}"/>
                </a:ext>
              </a:extLst>
            </p:cNvPr>
            <p:cNvSpPr/>
            <p:nvPr/>
          </p:nvSpPr>
          <p:spPr>
            <a:xfrm>
              <a:off x="2830600" y="212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0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51B1F8C-E716-4636-9511-5D12DA38F605}"/>
                </a:ext>
              </a:extLst>
            </p:cNvPr>
            <p:cNvSpPr/>
            <p:nvPr/>
          </p:nvSpPr>
          <p:spPr>
            <a:xfrm>
              <a:off x="3370600" y="212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3F0F4F3-18D9-4464-831F-E83B7AA30AF0}"/>
                </a:ext>
              </a:extLst>
            </p:cNvPr>
            <p:cNvSpPr/>
            <p:nvPr/>
          </p:nvSpPr>
          <p:spPr>
            <a:xfrm>
              <a:off x="2290600" y="266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-1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B9A5C9-D1E6-41FA-A710-87EF2A242EC9}"/>
                </a:ext>
              </a:extLst>
            </p:cNvPr>
            <p:cNvSpPr/>
            <p:nvPr/>
          </p:nvSpPr>
          <p:spPr>
            <a:xfrm>
              <a:off x="2830600" y="266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0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F9DAF22-1EAA-4CA8-B919-86A9A9EE41C1}"/>
                </a:ext>
              </a:extLst>
            </p:cNvPr>
            <p:cNvSpPr/>
            <p:nvPr/>
          </p:nvSpPr>
          <p:spPr>
            <a:xfrm>
              <a:off x="3370600" y="266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BCB43C1-A3FE-491F-A9AA-4D1A4C7389C0}"/>
                </a:ext>
              </a:extLst>
            </p:cNvPr>
            <p:cNvSpPr/>
            <p:nvPr/>
          </p:nvSpPr>
          <p:spPr>
            <a:xfrm>
              <a:off x="2290600" y="320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-1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36EEEFC-AD87-49D4-8844-0BF540DB49A1}"/>
                </a:ext>
              </a:extLst>
            </p:cNvPr>
            <p:cNvSpPr/>
            <p:nvPr/>
          </p:nvSpPr>
          <p:spPr>
            <a:xfrm>
              <a:off x="2830600" y="320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0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7A0C72E-B275-4A8C-8663-82B6DA2151F7}"/>
                </a:ext>
              </a:extLst>
            </p:cNvPr>
            <p:cNvSpPr/>
            <p:nvPr/>
          </p:nvSpPr>
          <p:spPr>
            <a:xfrm>
              <a:off x="3370600" y="320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B062B91D-2C4B-4619-B3C2-5CB334E447A3}"/>
              </a:ext>
            </a:extLst>
          </p:cNvPr>
          <p:cNvSpPr/>
          <p:nvPr/>
        </p:nvSpPr>
        <p:spPr>
          <a:xfrm>
            <a:off x="4605867" y="2556933"/>
            <a:ext cx="3412066" cy="1047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EF4DD9B-57B0-480E-A026-60E6ABCDF81E}"/>
              </a:ext>
            </a:extLst>
          </p:cNvPr>
          <p:cNvSpPr txBox="1"/>
          <p:nvPr/>
        </p:nvSpPr>
        <p:spPr>
          <a:xfrm>
            <a:off x="8552833" y="1742955"/>
            <a:ext cx="1617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Output</a:t>
            </a:r>
            <a:endParaRPr lang="ko-KR" altLang="en-US" sz="14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980E016-E769-40F6-BB74-9D8B93F66A51}"/>
              </a:ext>
            </a:extLst>
          </p:cNvPr>
          <p:cNvSpPr/>
          <p:nvPr/>
        </p:nvSpPr>
        <p:spPr>
          <a:xfrm>
            <a:off x="8552833" y="2121655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C2999ED-E670-40CE-9E96-09C20043A74A}"/>
              </a:ext>
            </a:extLst>
          </p:cNvPr>
          <p:cNvSpPr txBox="1"/>
          <p:nvPr/>
        </p:nvSpPr>
        <p:spPr>
          <a:xfrm>
            <a:off x="730100" y="5046466"/>
            <a:ext cx="28786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(-1)*45 + 0*51 + 1*48 +</a:t>
            </a:r>
          </a:p>
          <a:p>
            <a:r>
              <a:rPr lang="en-US" altLang="ko-KR" sz="1600" dirty="0"/>
              <a:t>(-1)*49 + 0*58 + 1*47 +</a:t>
            </a:r>
          </a:p>
          <a:p>
            <a:r>
              <a:rPr lang="en-US" altLang="ko-KR" sz="1600" dirty="0"/>
              <a:t>(-1)*41 + 0*47 + 1*50 </a:t>
            </a:r>
          </a:p>
          <a:p>
            <a:endParaRPr lang="en-US" altLang="ko-KR" sz="1600" dirty="0"/>
          </a:p>
          <a:p>
            <a:r>
              <a:rPr lang="en-US" altLang="ko-KR" sz="1600" dirty="0"/>
              <a:t>= </a:t>
            </a:r>
            <a:r>
              <a:rPr lang="en-US" altLang="ko-KR" sz="1600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551709-BAC9-4B8F-8254-4BA94C481F7D}"/>
              </a:ext>
            </a:extLst>
          </p:cNvPr>
          <p:cNvGrpSpPr/>
          <p:nvPr/>
        </p:nvGrpSpPr>
        <p:grpSpPr>
          <a:xfrm>
            <a:off x="4926934" y="3966466"/>
            <a:ext cx="1800000" cy="1800000"/>
            <a:chOff x="4926934" y="3966466"/>
            <a:chExt cx="1800000" cy="180000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CEB9DDD-CA19-467D-AE09-D11AD9E32FE3}"/>
                </a:ext>
              </a:extLst>
            </p:cNvPr>
            <p:cNvSpPr/>
            <p:nvPr/>
          </p:nvSpPr>
          <p:spPr>
            <a:xfrm>
              <a:off x="6006934" y="396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72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7A3ED79-063F-46BD-8E63-80037EEDE71E}"/>
                </a:ext>
              </a:extLst>
            </p:cNvPr>
            <p:cNvSpPr/>
            <p:nvPr/>
          </p:nvSpPr>
          <p:spPr>
            <a:xfrm>
              <a:off x="6366934" y="396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96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9BAC268-37E4-4A8D-81C5-07F9B3F44DC4}"/>
                </a:ext>
              </a:extLst>
            </p:cNvPr>
            <p:cNvSpPr/>
            <p:nvPr/>
          </p:nvSpPr>
          <p:spPr>
            <a:xfrm>
              <a:off x="6006934" y="432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82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D350885-B785-4818-B573-0E44E46AE035}"/>
                </a:ext>
              </a:extLst>
            </p:cNvPr>
            <p:cNvSpPr/>
            <p:nvPr/>
          </p:nvSpPr>
          <p:spPr>
            <a:xfrm>
              <a:off x="6366934" y="432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134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1A78957-DFFF-4B34-A9B5-1A0E34FD1E13}"/>
                </a:ext>
              </a:extLst>
            </p:cNvPr>
            <p:cNvSpPr/>
            <p:nvPr/>
          </p:nvSpPr>
          <p:spPr>
            <a:xfrm>
              <a:off x="6006934" y="468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65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3E9E787-0578-44F1-B293-C8834512A872}"/>
                </a:ext>
              </a:extLst>
            </p:cNvPr>
            <p:cNvSpPr/>
            <p:nvPr/>
          </p:nvSpPr>
          <p:spPr>
            <a:xfrm>
              <a:off x="6366934" y="468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124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FD9E7FC-DBD4-46CB-91DA-3A285B524634}"/>
                </a:ext>
              </a:extLst>
            </p:cNvPr>
            <p:cNvSpPr/>
            <p:nvPr/>
          </p:nvSpPr>
          <p:spPr>
            <a:xfrm>
              <a:off x="4926934" y="504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98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63EF45B-CFC8-45C5-8AFD-8F920B804211}"/>
                </a:ext>
              </a:extLst>
            </p:cNvPr>
            <p:cNvSpPr/>
            <p:nvPr/>
          </p:nvSpPr>
          <p:spPr>
            <a:xfrm>
              <a:off x="5286934" y="504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105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E5FBA8C-85FD-4B8E-827D-27E898A91293}"/>
                </a:ext>
              </a:extLst>
            </p:cNvPr>
            <p:cNvSpPr/>
            <p:nvPr/>
          </p:nvSpPr>
          <p:spPr>
            <a:xfrm>
              <a:off x="5646934" y="504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122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D738105-2EC0-4D74-AE19-49B128DB0547}"/>
                </a:ext>
              </a:extLst>
            </p:cNvPr>
            <p:cNvSpPr/>
            <p:nvPr/>
          </p:nvSpPr>
          <p:spPr>
            <a:xfrm>
              <a:off x="4926934" y="540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157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82B0D3D-2518-4574-860E-2609AE4D060B}"/>
                </a:ext>
              </a:extLst>
            </p:cNvPr>
            <p:cNvSpPr/>
            <p:nvPr/>
          </p:nvSpPr>
          <p:spPr>
            <a:xfrm>
              <a:off x="5286934" y="540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146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7019624-037E-4E79-ADB0-45C4D8E8E1FB}"/>
                </a:ext>
              </a:extLst>
            </p:cNvPr>
            <p:cNvSpPr/>
            <p:nvPr/>
          </p:nvSpPr>
          <p:spPr>
            <a:xfrm>
              <a:off x="5646934" y="540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177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8AF7931-C9B1-4A11-9A5D-8CE50A153B2C}"/>
                </a:ext>
              </a:extLst>
            </p:cNvPr>
            <p:cNvSpPr/>
            <p:nvPr/>
          </p:nvSpPr>
          <p:spPr>
            <a:xfrm>
              <a:off x="6006934" y="504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84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3FBCCDB-97F7-45EB-A8A0-939AEBBF36F9}"/>
                </a:ext>
              </a:extLst>
            </p:cNvPr>
            <p:cNvSpPr/>
            <p:nvPr/>
          </p:nvSpPr>
          <p:spPr>
            <a:xfrm>
              <a:off x="6366934" y="504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162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3626488-6021-461D-82A3-044EF28FB59C}"/>
                </a:ext>
              </a:extLst>
            </p:cNvPr>
            <p:cNvSpPr/>
            <p:nvPr/>
          </p:nvSpPr>
          <p:spPr>
            <a:xfrm>
              <a:off x="6006934" y="540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204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BC09923-8648-43D6-B85F-FF7EA023EE2B}"/>
                </a:ext>
              </a:extLst>
            </p:cNvPr>
            <p:cNvSpPr/>
            <p:nvPr/>
          </p:nvSpPr>
          <p:spPr>
            <a:xfrm>
              <a:off x="6366934" y="540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214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C66EDA5-0803-4DF5-8CC9-8D28B811391C}"/>
                </a:ext>
              </a:extLst>
            </p:cNvPr>
            <p:cNvSpPr/>
            <p:nvPr/>
          </p:nvSpPr>
          <p:spPr>
            <a:xfrm>
              <a:off x="4926934" y="396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45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C8602ED-A4EA-46DF-83F0-DCE6B2447994}"/>
                </a:ext>
              </a:extLst>
            </p:cNvPr>
            <p:cNvSpPr/>
            <p:nvPr/>
          </p:nvSpPr>
          <p:spPr>
            <a:xfrm>
              <a:off x="5286934" y="396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51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8AF1864-1789-4284-9FB7-99DE19745464}"/>
                </a:ext>
              </a:extLst>
            </p:cNvPr>
            <p:cNvSpPr/>
            <p:nvPr/>
          </p:nvSpPr>
          <p:spPr>
            <a:xfrm>
              <a:off x="5646934" y="396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48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CFCB9C1-C46C-4AE9-B79E-43192ACEED36}"/>
                </a:ext>
              </a:extLst>
            </p:cNvPr>
            <p:cNvSpPr/>
            <p:nvPr/>
          </p:nvSpPr>
          <p:spPr>
            <a:xfrm>
              <a:off x="4926934" y="432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49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3446A98-795E-4CF6-8BE1-63016E45576C}"/>
                </a:ext>
              </a:extLst>
            </p:cNvPr>
            <p:cNvSpPr/>
            <p:nvPr/>
          </p:nvSpPr>
          <p:spPr>
            <a:xfrm>
              <a:off x="5286934" y="432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58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46AC566-4BCE-4604-9823-5EFBB78A8E84}"/>
                </a:ext>
              </a:extLst>
            </p:cNvPr>
            <p:cNvSpPr/>
            <p:nvPr/>
          </p:nvSpPr>
          <p:spPr>
            <a:xfrm>
              <a:off x="5646934" y="432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47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C1996A2-F5BE-4DC5-9FBF-FE6207F1DFAA}"/>
                </a:ext>
              </a:extLst>
            </p:cNvPr>
            <p:cNvSpPr/>
            <p:nvPr/>
          </p:nvSpPr>
          <p:spPr>
            <a:xfrm>
              <a:off x="4926934" y="468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41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E9E8A6F-0F67-42E4-B000-4F69436B0196}"/>
                </a:ext>
              </a:extLst>
            </p:cNvPr>
            <p:cNvSpPr/>
            <p:nvPr/>
          </p:nvSpPr>
          <p:spPr>
            <a:xfrm>
              <a:off x="5286934" y="468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47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01C928F-CB29-4CDA-9A68-03818B15533D}"/>
                </a:ext>
              </a:extLst>
            </p:cNvPr>
            <p:cNvSpPr/>
            <p:nvPr/>
          </p:nvSpPr>
          <p:spPr>
            <a:xfrm>
              <a:off x="5646934" y="468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50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2930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B062B91D-2C4B-4619-B3C2-5CB334E447A3}"/>
              </a:ext>
            </a:extLst>
          </p:cNvPr>
          <p:cNvSpPr/>
          <p:nvPr/>
        </p:nvSpPr>
        <p:spPr>
          <a:xfrm>
            <a:off x="4605867" y="2556933"/>
            <a:ext cx="3412066" cy="1047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A6342F-6D42-4F9A-9DC6-57149BD38B57}"/>
              </a:ext>
            </a:extLst>
          </p:cNvPr>
          <p:cNvSpPr/>
          <p:nvPr/>
        </p:nvSpPr>
        <p:spPr>
          <a:xfrm>
            <a:off x="0" y="0"/>
            <a:ext cx="1811867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879493DA-B25F-4E82-825B-EB934C7CFE0A}"/>
              </a:ext>
            </a:extLst>
          </p:cNvPr>
          <p:cNvSpPr/>
          <p:nvPr/>
        </p:nvSpPr>
        <p:spPr>
          <a:xfrm>
            <a:off x="0" y="0"/>
            <a:ext cx="5486400" cy="685800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77B6F6-06DB-4C0B-883F-A2385226B3C2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CNN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42040B-86BC-4612-B495-4791CBB6D4BD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Convolution (</a:t>
            </a:r>
            <a:r>
              <a:rPr lang="ko-KR" altLang="en-US" sz="2000" b="1" dirty="0" err="1"/>
              <a:t>합성곱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3355E6A-A856-4902-B3BE-228867882BA7}"/>
              </a:ext>
            </a:extLst>
          </p:cNvPr>
          <p:cNvCxnSpPr>
            <a:cxnSpLocks/>
          </p:cNvCxnSpPr>
          <p:nvPr/>
        </p:nvCxnSpPr>
        <p:spPr>
          <a:xfrm>
            <a:off x="3905500" y="2121655"/>
            <a:ext cx="2461434" cy="184481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EF4DD9B-57B0-480E-A026-60E6ABCDF81E}"/>
              </a:ext>
            </a:extLst>
          </p:cNvPr>
          <p:cNvSpPr txBox="1"/>
          <p:nvPr/>
        </p:nvSpPr>
        <p:spPr>
          <a:xfrm>
            <a:off x="8552833" y="1742955"/>
            <a:ext cx="1617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Output</a:t>
            </a:r>
            <a:endParaRPr lang="ko-KR" alt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C2999ED-E670-40CE-9E96-09C20043A74A}"/>
              </a:ext>
            </a:extLst>
          </p:cNvPr>
          <p:cNvSpPr txBox="1"/>
          <p:nvPr/>
        </p:nvSpPr>
        <p:spPr>
          <a:xfrm>
            <a:off x="730100" y="5046466"/>
            <a:ext cx="28786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(-1)*51 + 0*48 + 1*72 +</a:t>
            </a:r>
          </a:p>
          <a:p>
            <a:r>
              <a:rPr lang="en-US" altLang="ko-KR" sz="1600" dirty="0"/>
              <a:t>(-1)*58 + 0*47 + 1*82 +</a:t>
            </a:r>
          </a:p>
          <a:p>
            <a:r>
              <a:rPr lang="en-US" altLang="ko-KR" sz="1600" dirty="0"/>
              <a:t>(-1)*47 + 0*50 + 1*65 </a:t>
            </a:r>
          </a:p>
          <a:p>
            <a:endParaRPr lang="en-US" altLang="ko-KR" sz="1600" dirty="0"/>
          </a:p>
          <a:p>
            <a:r>
              <a:rPr lang="en-US" altLang="ko-KR" sz="1600" dirty="0"/>
              <a:t>= </a:t>
            </a:r>
            <a:r>
              <a:rPr lang="en-US" altLang="ko-KR" sz="1600" dirty="0">
                <a:solidFill>
                  <a:srgbClr val="FF0000"/>
                </a:solidFill>
              </a:rPr>
              <a:t>30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1EB1FEF-3582-4A07-8CF0-58D72080B0A7}"/>
              </a:ext>
            </a:extLst>
          </p:cNvPr>
          <p:cNvCxnSpPr>
            <a:cxnSpLocks/>
          </p:cNvCxnSpPr>
          <p:nvPr/>
        </p:nvCxnSpPr>
        <p:spPr>
          <a:xfrm>
            <a:off x="3907734" y="3741655"/>
            <a:ext cx="2459200" cy="130481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31EFB8E-AFB1-4B4B-AA2F-95112F2804E4}"/>
              </a:ext>
            </a:extLst>
          </p:cNvPr>
          <p:cNvCxnSpPr>
            <a:cxnSpLocks/>
          </p:cNvCxnSpPr>
          <p:nvPr/>
        </p:nvCxnSpPr>
        <p:spPr>
          <a:xfrm>
            <a:off x="2290600" y="2121655"/>
            <a:ext cx="2996334" cy="184481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3A81D2-5EE8-4F0A-BB71-937C728E74EE}"/>
              </a:ext>
            </a:extLst>
          </p:cNvPr>
          <p:cNvCxnSpPr>
            <a:cxnSpLocks/>
          </p:cNvCxnSpPr>
          <p:nvPr/>
        </p:nvCxnSpPr>
        <p:spPr>
          <a:xfrm>
            <a:off x="2290600" y="3741655"/>
            <a:ext cx="2996334" cy="130481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9113C48-92D4-4BA7-91F8-8E8F0366DD5D}"/>
              </a:ext>
            </a:extLst>
          </p:cNvPr>
          <p:cNvGrpSpPr/>
          <p:nvPr/>
        </p:nvGrpSpPr>
        <p:grpSpPr>
          <a:xfrm>
            <a:off x="2290600" y="2121655"/>
            <a:ext cx="1620000" cy="1620000"/>
            <a:chOff x="2290600" y="2121655"/>
            <a:chExt cx="1620000" cy="1620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D5DBD97-A0BE-4C19-AA45-5F69CC4B2F4A}"/>
                </a:ext>
              </a:extLst>
            </p:cNvPr>
            <p:cNvSpPr/>
            <p:nvPr/>
          </p:nvSpPr>
          <p:spPr>
            <a:xfrm>
              <a:off x="2290600" y="212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-1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CC94961-2D9C-4EAA-9542-722002786E2B}"/>
                </a:ext>
              </a:extLst>
            </p:cNvPr>
            <p:cNvSpPr/>
            <p:nvPr/>
          </p:nvSpPr>
          <p:spPr>
            <a:xfrm>
              <a:off x="2830600" y="212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0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51B1F8C-E716-4636-9511-5D12DA38F605}"/>
                </a:ext>
              </a:extLst>
            </p:cNvPr>
            <p:cNvSpPr/>
            <p:nvPr/>
          </p:nvSpPr>
          <p:spPr>
            <a:xfrm>
              <a:off x="3370600" y="212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3F0F4F3-18D9-4464-831F-E83B7AA30AF0}"/>
                </a:ext>
              </a:extLst>
            </p:cNvPr>
            <p:cNvSpPr/>
            <p:nvPr/>
          </p:nvSpPr>
          <p:spPr>
            <a:xfrm>
              <a:off x="2290600" y="266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-1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B9A5C9-D1E6-41FA-A710-87EF2A242EC9}"/>
                </a:ext>
              </a:extLst>
            </p:cNvPr>
            <p:cNvSpPr/>
            <p:nvPr/>
          </p:nvSpPr>
          <p:spPr>
            <a:xfrm>
              <a:off x="2830600" y="266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0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F9DAF22-1EAA-4CA8-B919-86A9A9EE41C1}"/>
                </a:ext>
              </a:extLst>
            </p:cNvPr>
            <p:cNvSpPr/>
            <p:nvPr/>
          </p:nvSpPr>
          <p:spPr>
            <a:xfrm>
              <a:off x="3370600" y="266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BCB43C1-A3FE-491F-A9AA-4D1A4C7389C0}"/>
                </a:ext>
              </a:extLst>
            </p:cNvPr>
            <p:cNvSpPr/>
            <p:nvPr/>
          </p:nvSpPr>
          <p:spPr>
            <a:xfrm>
              <a:off x="2290600" y="320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-1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36EEEFC-AD87-49D4-8844-0BF540DB49A1}"/>
                </a:ext>
              </a:extLst>
            </p:cNvPr>
            <p:cNvSpPr/>
            <p:nvPr/>
          </p:nvSpPr>
          <p:spPr>
            <a:xfrm>
              <a:off x="2830600" y="320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0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7A0C72E-B275-4A8C-8663-82B6DA2151F7}"/>
                </a:ext>
              </a:extLst>
            </p:cNvPr>
            <p:cNvSpPr/>
            <p:nvPr/>
          </p:nvSpPr>
          <p:spPr>
            <a:xfrm>
              <a:off x="3370600" y="320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4B264055-B4D7-45E1-A4BB-813854E938C7}"/>
              </a:ext>
            </a:extLst>
          </p:cNvPr>
          <p:cNvGrpSpPr/>
          <p:nvPr/>
        </p:nvGrpSpPr>
        <p:grpSpPr>
          <a:xfrm>
            <a:off x="8552833" y="2121655"/>
            <a:ext cx="1074900" cy="540000"/>
            <a:chOff x="8552833" y="2121655"/>
            <a:chExt cx="1074900" cy="540000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980E016-E769-40F6-BB74-9D8B93F66A51}"/>
                </a:ext>
              </a:extLst>
            </p:cNvPr>
            <p:cNvSpPr/>
            <p:nvPr/>
          </p:nvSpPr>
          <p:spPr>
            <a:xfrm>
              <a:off x="8552833" y="212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10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4CEA766-D5F7-4F86-86DB-0A409A0DB430}"/>
                </a:ext>
              </a:extLst>
            </p:cNvPr>
            <p:cNvSpPr/>
            <p:nvPr/>
          </p:nvSpPr>
          <p:spPr>
            <a:xfrm>
              <a:off x="9087733" y="212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30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B26862A-E3CF-4666-AF19-28C4A74E1A92}"/>
              </a:ext>
            </a:extLst>
          </p:cNvPr>
          <p:cNvSpPr txBox="1"/>
          <p:nvPr/>
        </p:nvSpPr>
        <p:spPr>
          <a:xfrm>
            <a:off x="4732451" y="3471655"/>
            <a:ext cx="1080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한 칸 만큼 이동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CC6020D-D5C3-4ADC-91B3-121FF893FA4B}"/>
              </a:ext>
            </a:extLst>
          </p:cNvPr>
          <p:cNvSpPr txBox="1"/>
          <p:nvPr/>
        </p:nvSpPr>
        <p:spPr>
          <a:xfrm>
            <a:off x="7715199" y="5000065"/>
            <a:ext cx="32850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필터가 이동한 칸 수</a:t>
            </a:r>
            <a:r>
              <a:rPr lang="en-US" altLang="ko-KR" sz="1400" dirty="0"/>
              <a:t>: 1</a:t>
            </a:r>
          </a:p>
          <a:p>
            <a:endParaRPr lang="en-US" altLang="ko-KR" sz="1400" dirty="0"/>
          </a:p>
          <a:p>
            <a:r>
              <a:rPr lang="ko-KR" altLang="en-US" sz="1400" dirty="0"/>
              <a:t>그 단위를 </a:t>
            </a:r>
            <a:r>
              <a:rPr lang="en-US" altLang="ko-KR" sz="1400" dirty="0">
                <a:solidFill>
                  <a:srgbClr val="0070C0"/>
                </a:solidFill>
              </a:rPr>
              <a:t>Stride</a:t>
            </a:r>
            <a:r>
              <a:rPr lang="en-US" altLang="ko-KR" sz="1400" dirty="0"/>
              <a:t> </a:t>
            </a:r>
            <a:r>
              <a:rPr lang="ko-KR" altLang="en-US" sz="1400" dirty="0"/>
              <a:t>라고 함</a:t>
            </a:r>
            <a:endParaRPr lang="en-US" altLang="ko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0635B6D-114E-4F03-842D-A339C85570FE}"/>
              </a:ext>
            </a:extLst>
          </p:cNvPr>
          <p:cNvGrpSpPr/>
          <p:nvPr/>
        </p:nvGrpSpPr>
        <p:grpSpPr>
          <a:xfrm>
            <a:off x="4926934" y="3763607"/>
            <a:ext cx="1800000" cy="2002859"/>
            <a:chOff x="4926934" y="3763607"/>
            <a:chExt cx="1800000" cy="2002859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7A3ED79-063F-46BD-8E63-80037EEDE71E}"/>
                </a:ext>
              </a:extLst>
            </p:cNvPr>
            <p:cNvSpPr/>
            <p:nvPr/>
          </p:nvSpPr>
          <p:spPr>
            <a:xfrm>
              <a:off x="6366934" y="396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96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D350885-B785-4818-B573-0E44E46AE035}"/>
                </a:ext>
              </a:extLst>
            </p:cNvPr>
            <p:cNvSpPr/>
            <p:nvPr/>
          </p:nvSpPr>
          <p:spPr>
            <a:xfrm>
              <a:off x="6366934" y="432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134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3E9E787-0578-44F1-B293-C8834512A872}"/>
                </a:ext>
              </a:extLst>
            </p:cNvPr>
            <p:cNvSpPr/>
            <p:nvPr/>
          </p:nvSpPr>
          <p:spPr>
            <a:xfrm>
              <a:off x="6366934" y="468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124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FD9E7FC-DBD4-46CB-91DA-3A285B524634}"/>
                </a:ext>
              </a:extLst>
            </p:cNvPr>
            <p:cNvSpPr/>
            <p:nvPr/>
          </p:nvSpPr>
          <p:spPr>
            <a:xfrm>
              <a:off x="4926934" y="504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98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63EF45B-CFC8-45C5-8AFD-8F920B804211}"/>
                </a:ext>
              </a:extLst>
            </p:cNvPr>
            <p:cNvSpPr/>
            <p:nvPr/>
          </p:nvSpPr>
          <p:spPr>
            <a:xfrm>
              <a:off x="5286934" y="504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105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E5FBA8C-85FD-4B8E-827D-27E898A91293}"/>
                </a:ext>
              </a:extLst>
            </p:cNvPr>
            <p:cNvSpPr/>
            <p:nvPr/>
          </p:nvSpPr>
          <p:spPr>
            <a:xfrm>
              <a:off x="5646934" y="504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122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D738105-2EC0-4D74-AE19-49B128DB0547}"/>
                </a:ext>
              </a:extLst>
            </p:cNvPr>
            <p:cNvSpPr/>
            <p:nvPr/>
          </p:nvSpPr>
          <p:spPr>
            <a:xfrm>
              <a:off x="4926934" y="540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157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82B0D3D-2518-4574-860E-2609AE4D060B}"/>
                </a:ext>
              </a:extLst>
            </p:cNvPr>
            <p:cNvSpPr/>
            <p:nvPr/>
          </p:nvSpPr>
          <p:spPr>
            <a:xfrm>
              <a:off x="5286934" y="540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146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7019624-037E-4E79-ADB0-45C4D8E8E1FB}"/>
                </a:ext>
              </a:extLst>
            </p:cNvPr>
            <p:cNvSpPr/>
            <p:nvPr/>
          </p:nvSpPr>
          <p:spPr>
            <a:xfrm>
              <a:off x="5646934" y="540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177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8AF7931-C9B1-4A11-9A5D-8CE50A153B2C}"/>
                </a:ext>
              </a:extLst>
            </p:cNvPr>
            <p:cNvSpPr/>
            <p:nvPr/>
          </p:nvSpPr>
          <p:spPr>
            <a:xfrm>
              <a:off x="6006934" y="504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84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3FBCCDB-97F7-45EB-A8A0-939AEBBF36F9}"/>
                </a:ext>
              </a:extLst>
            </p:cNvPr>
            <p:cNvSpPr/>
            <p:nvPr/>
          </p:nvSpPr>
          <p:spPr>
            <a:xfrm>
              <a:off x="6366934" y="504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162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3626488-6021-461D-82A3-044EF28FB59C}"/>
                </a:ext>
              </a:extLst>
            </p:cNvPr>
            <p:cNvSpPr/>
            <p:nvPr/>
          </p:nvSpPr>
          <p:spPr>
            <a:xfrm>
              <a:off x="6006934" y="540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204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BC09923-8648-43D6-B85F-FF7EA023EE2B}"/>
                </a:ext>
              </a:extLst>
            </p:cNvPr>
            <p:cNvSpPr/>
            <p:nvPr/>
          </p:nvSpPr>
          <p:spPr>
            <a:xfrm>
              <a:off x="6366934" y="540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214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C8602ED-A4EA-46DF-83F0-DCE6B2447994}"/>
                </a:ext>
              </a:extLst>
            </p:cNvPr>
            <p:cNvSpPr/>
            <p:nvPr/>
          </p:nvSpPr>
          <p:spPr>
            <a:xfrm>
              <a:off x="5286934" y="396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51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8AF1864-1789-4284-9FB7-99DE19745464}"/>
                </a:ext>
              </a:extLst>
            </p:cNvPr>
            <p:cNvSpPr/>
            <p:nvPr/>
          </p:nvSpPr>
          <p:spPr>
            <a:xfrm>
              <a:off x="5646934" y="396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48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3446A98-795E-4CF6-8BE1-63016E45576C}"/>
                </a:ext>
              </a:extLst>
            </p:cNvPr>
            <p:cNvSpPr/>
            <p:nvPr/>
          </p:nvSpPr>
          <p:spPr>
            <a:xfrm>
              <a:off x="5286934" y="432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58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46AC566-4BCE-4604-9823-5EFBB78A8E84}"/>
                </a:ext>
              </a:extLst>
            </p:cNvPr>
            <p:cNvSpPr/>
            <p:nvPr/>
          </p:nvSpPr>
          <p:spPr>
            <a:xfrm>
              <a:off x="5646934" y="432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47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E9E8A6F-0F67-42E4-B000-4F69436B0196}"/>
                </a:ext>
              </a:extLst>
            </p:cNvPr>
            <p:cNvSpPr/>
            <p:nvPr/>
          </p:nvSpPr>
          <p:spPr>
            <a:xfrm>
              <a:off x="5286934" y="468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47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01C928F-CB29-4CDA-9A68-03818B15533D}"/>
                </a:ext>
              </a:extLst>
            </p:cNvPr>
            <p:cNvSpPr/>
            <p:nvPr/>
          </p:nvSpPr>
          <p:spPr>
            <a:xfrm>
              <a:off x="5646934" y="468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50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CEB9DDD-CA19-467D-AE09-D11AD9E32FE3}"/>
                </a:ext>
              </a:extLst>
            </p:cNvPr>
            <p:cNvSpPr/>
            <p:nvPr/>
          </p:nvSpPr>
          <p:spPr>
            <a:xfrm>
              <a:off x="6006934" y="396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72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9BAC268-37E4-4A8D-81C5-07F9B3F44DC4}"/>
                </a:ext>
              </a:extLst>
            </p:cNvPr>
            <p:cNvSpPr/>
            <p:nvPr/>
          </p:nvSpPr>
          <p:spPr>
            <a:xfrm>
              <a:off x="6006934" y="432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82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1A78957-DFFF-4B34-A9B5-1A0E34FD1E13}"/>
                </a:ext>
              </a:extLst>
            </p:cNvPr>
            <p:cNvSpPr/>
            <p:nvPr/>
          </p:nvSpPr>
          <p:spPr>
            <a:xfrm>
              <a:off x="6006934" y="468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65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58" name="화살표: 오른쪽 57">
              <a:extLst>
                <a:ext uri="{FF2B5EF4-FFF2-40B4-BE49-F238E27FC236}">
                  <a16:creationId xmlns:a16="http://schemas.microsoft.com/office/drawing/2014/main" id="{98832F85-EF68-4805-808F-81CBECFA62B9}"/>
                </a:ext>
              </a:extLst>
            </p:cNvPr>
            <p:cNvSpPr/>
            <p:nvPr/>
          </p:nvSpPr>
          <p:spPr>
            <a:xfrm>
              <a:off x="5106934" y="3763607"/>
              <a:ext cx="331034" cy="45719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104807D-C776-434A-8573-365F01CB87CC}"/>
                </a:ext>
              </a:extLst>
            </p:cNvPr>
            <p:cNvSpPr/>
            <p:nvPr/>
          </p:nvSpPr>
          <p:spPr>
            <a:xfrm>
              <a:off x="4926934" y="396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2CEBB09-3B11-4F92-A76E-760BC187CE0D}"/>
                </a:ext>
              </a:extLst>
            </p:cNvPr>
            <p:cNvSpPr/>
            <p:nvPr/>
          </p:nvSpPr>
          <p:spPr>
            <a:xfrm>
              <a:off x="4926934" y="432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665768FE-4347-466A-A85D-7A153C5377D5}"/>
                </a:ext>
              </a:extLst>
            </p:cNvPr>
            <p:cNvSpPr/>
            <p:nvPr/>
          </p:nvSpPr>
          <p:spPr>
            <a:xfrm>
              <a:off x="4926934" y="468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175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B062B91D-2C4B-4619-B3C2-5CB334E447A3}"/>
              </a:ext>
            </a:extLst>
          </p:cNvPr>
          <p:cNvSpPr/>
          <p:nvPr/>
        </p:nvSpPr>
        <p:spPr>
          <a:xfrm>
            <a:off x="4605867" y="2556933"/>
            <a:ext cx="3412066" cy="1047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A6342F-6D42-4F9A-9DC6-57149BD38B57}"/>
              </a:ext>
            </a:extLst>
          </p:cNvPr>
          <p:cNvSpPr/>
          <p:nvPr/>
        </p:nvSpPr>
        <p:spPr>
          <a:xfrm>
            <a:off x="0" y="0"/>
            <a:ext cx="1811867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879493DA-B25F-4E82-825B-EB934C7CFE0A}"/>
              </a:ext>
            </a:extLst>
          </p:cNvPr>
          <p:cNvSpPr/>
          <p:nvPr/>
        </p:nvSpPr>
        <p:spPr>
          <a:xfrm>
            <a:off x="0" y="0"/>
            <a:ext cx="5486400" cy="685800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77B6F6-06DB-4C0B-883F-A2385226B3C2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CNN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42040B-86BC-4612-B495-4791CBB6D4BD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Convolution (</a:t>
            </a:r>
            <a:r>
              <a:rPr lang="ko-KR" altLang="en-US" sz="2000" b="1" dirty="0" err="1"/>
              <a:t>합성곱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3355E6A-A856-4902-B3BE-228867882BA7}"/>
              </a:ext>
            </a:extLst>
          </p:cNvPr>
          <p:cNvCxnSpPr>
            <a:cxnSpLocks/>
          </p:cNvCxnSpPr>
          <p:nvPr/>
        </p:nvCxnSpPr>
        <p:spPr>
          <a:xfrm>
            <a:off x="3905500" y="2121655"/>
            <a:ext cx="2821434" cy="184481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EF4DD9B-57B0-480E-A026-60E6ABCDF81E}"/>
              </a:ext>
            </a:extLst>
          </p:cNvPr>
          <p:cNvSpPr txBox="1"/>
          <p:nvPr/>
        </p:nvSpPr>
        <p:spPr>
          <a:xfrm>
            <a:off x="8552833" y="1742955"/>
            <a:ext cx="1617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Output</a:t>
            </a:r>
            <a:endParaRPr lang="ko-KR" alt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C2999ED-E670-40CE-9E96-09C20043A74A}"/>
              </a:ext>
            </a:extLst>
          </p:cNvPr>
          <p:cNvSpPr txBox="1"/>
          <p:nvPr/>
        </p:nvSpPr>
        <p:spPr>
          <a:xfrm>
            <a:off x="730100" y="5046466"/>
            <a:ext cx="28786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(-1)*48 + 0*72 + 1*96 +</a:t>
            </a:r>
          </a:p>
          <a:p>
            <a:r>
              <a:rPr lang="en-US" altLang="ko-KR" sz="1600" dirty="0"/>
              <a:t>(-1)*47 + 0*82 + 1*134 +</a:t>
            </a:r>
          </a:p>
          <a:p>
            <a:r>
              <a:rPr lang="en-US" altLang="ko-KR" sz="1600" dirty="0"/>
              <a:t>(-1)*50 + 0*60 + 1*124 </a:t>
            </a:r>
          </a:p>
          <a:p>
            <a:endParaRPr lang="en-US" altLang="ko-KR" sz="1600" dirty="0"/>
          </a:p>
          <a:p>
            <a:r>
              <a:rPr lang="en-US" altLang="ko-KR" sz="1600" dirty="0"/>
              <a:t>= </a:t>
            </a:r>
            <a:r>
              <a:rPr lang="en-US" altLang="ko-KR" sz="1600" dirty="0">
                <a:solidFill>
                  <a:srgbClr val="FF0000"/>
                </a:solidFill>
              </a:rPr>
              <a:t>83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1EB1FEF-3582-4A07-8CF0-58D72080B0A7}"/>
              </a:ext>
            </a:extLst>
          </p:cNvPr>
          <p:cNvCxnSpPr>
            <a:cxnSpLocks/>
          </p:cNvCxnSpPr>
          <p:nvPr/>
        </p:nvCxnSpPr>
        <p:spPr>
          <a:xfrm>
            <a:off x="3907734" y="3741655"/>
            <a:ext cx="2819200" cy="130481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31EFB8E-AFB1-4B4B-AA2F-95112F2804E4}"/>
              </a:ext>
            </a:extLst>
          </p:cNvPr>
          <p:cNvCxnSpPr>
            <a:cxnSpLocks/>
          </p:cNvCxnSpPr>
          <p:nvPr/>
        </p:nvCxnSpPr>
        <p:spPr>
          <a:xfrm>
            <a:off x="2290600" y="2121655"/>
            <a:ext cx="3356334" cy="184481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3A81D2-5EE8-4F0A-BB71-937C728E74EE}"/>
              </a:ext>
            </a:extLst>
          </p:cNvPr>
          <p:cNvCxnSpPr>
            <a:cxnSpLocks/>
          </p:cNvCxnSpPr>
          <p:nvPr/>
        </p:nvCxnSpPr>
        <p:spPr>
          <a:xfrm>
            <a:off x="2290600" y="3741655"/>
            <a:ext cx="3356334" cy="130481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9113C48-92D4-4BA7-91F8-8E8F0366DD5D}"/>
              </a:ext>
            </a:extLst>
          </p:cNvPr>
          <p:cNvGrpSpPr/>
          <p:nvPr/>
        </p:nvGrpSpPr>
        <p:grpSpPr>
          <a:xfrm>
            <a:off x="2290600" y="2121655"/>
            <a:ext cx="1620000" cy="1620000"/>
            <a:chOff x="2290600" y="2121655"/>
            <a:chExt cx="1620000" cy="1620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D5DBD97-A0BE-4C19-AA45-5F69CC4B2F4A}"/>
                </a:ext>
              </a:extLst>
            </p:cNvPr>
            <p:cNvSpPr/>
            <p:nvPr/>
          </p:nvSpPr>
          <p:spPr>
            <a:xfrm>
              <a:off x="2290600" y="212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-1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CC94961-2D9C-4EAA-9542-722002786E2B}"/>
                </a:ext>
              </a:extLst>
            </p:cNvPr>
            <p:cNvSpPr/>
            <p:nvPr/>
          </p:nvSpPr>
          <p:spPr>
            <a:xfrm>
              <a:off x="2830600" y="212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0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51B1F8C-E716-4636-9511-5D12DA38F605}"/>
                </a:ext>
              </a:extLst>
            </p:cNvPr>
            <p:cNvSpPr/>
            <p:nvPr/>
          </p:nvSpPr>
          <p:spPr>
            <a:xfrm>
              <a:off x="3370600" y="212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3F0F4F3-18D9-4464-831F-E83B7AA30AF0}"/>
                </a:ext>
              </a:extLst>
            </p:cNvPr>
            <p:cNvSpPr/>
            <p:nvPr/>
          </p:nvSpPr>
          <p:spPr>
            <a:xfrm>
              <a:off x="2290600" y="266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-1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B9A5C9-D1E6-41FA-A710-87EF2A242EC9}"/>
                </a:ext>
              </a:extLst>
            </p:cNvPr>
            <p:cNvSpPr/>
            <p:nvPr/>
          </p:nvSpPr>
          <p:spPr>
            <a:xfrm>
              <a:off x="2830600" y="266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0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F9DAF22-1EAA-4CA8-B919-86A9A9EE41C1}"/>
                </a:ext>
              </a:extLst>
            </p:cNvPr>
            <p:cNvSpPr/>
            <p:nvPr/>
          </p:nvSpPr>
          <p:spPr>
            <a:xfrm>
              <a:off x="3370600" y="266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BCB43C1-A3FE-491F-A9AA-4D1A4C7389C0}"/>
                </a:ext>
              </a:extLst>
            </p:cNvPr>
            <p:cNvSpPr/>
            <p:nvPr/>
          </p:nvSpPr>
          <p:spPr>
            <a:xfrm>
              <a:off x="2290600" y="320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-1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36EEEFC-AD87-49D4-8844-0BF540DB49A1}"/>
                </a:ext>
              </a:extLst>
            </p:cNvPr>
            <p:cNvSpPr/>
            <p:nvPr/>
          </p:nvSpPr>
          <p:spPr>
            <a:xfrm>
              <a:off x="2830600" y="320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0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7A0C72E-B275-4A8C-8663-82B6DA2151F7}"/>
                </a:ext>
              </a:extLst>
            </p:cNvPr>
            <p:cNvSpPr/>
            <p:nvPr/>
          </p:nvSpPr>
          <p:spPr>
            <a:xfrm>
              <a:off x="3370600" y="320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DCC6020D-D5C3-4ADC-91B3-121FF893FA4B}"/>
              </a:ext>
            </a:extLst>
          </p:cNvPr>
          <p:cNvSpPr txBox="1"/>
          <p:nvPr/>
        </p:nvSpPr>
        <p:spPr>
          <a:xfrm>
            <a:off x="7715199" y="5000065"/>
            <a:ext cx="32850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필터가 이동한 칸 수</a:t>
            </a:r>
            <a:r>
              <a:rPr lang="en-US" altLang="ko-KR" sz="1400" dirty="0"/>
              <a:t>: 1</a:t>
            </a:r>
          </a:p>
          <a:p>
            <a:endParaRPr lang="en-US" altLang="ko-KR" sz="1400" dirty="0"/>
          </a:p>
          <a:p>
            <a:r>
              <a:rPr lang="ko-KR" altLang="en-US" sz="1400" dirty="0"/>
              <a:t>그 단위를 </a:t>
            </a:r>
            <a:r>
              <a:rPr lang="en-US" altLang="ko-KR" sz="1400" dirty="0">
                <a:solidFill>
                  <a:srgbClr val="0070C0"/>
                </a:solidFill>
              </a:rPr>
              <a:t>Stride</a:t>
            </a:r>
            <a:r>
              <a:rPr lang="en-US" altLang="ko-KR" sz="1400" dirty="0"/>
              <a:t> </a:t>
            </a:r>
            <a:r>
              <a:rPr lang="ko-KR" altLang="en-US" sz="1400" dirty="0"/>
              <a:t>라고 함</a:t>
            </a:r>
            <a:endParaRPr lang="en-US" altLang="ko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1594C7A-21BA-4E46-B73E-F453DBB11AD9}"/>
              </a:ext>
            </a:extLst>
          </p:cNvPr>
          <p:cNvGrpSpPr/>
          <p:nvPr/>
        </p:nvGrpSpPr>
        <p:grpSpPr>
          <a:xfrm>
            <a:off x="4926934" y="3966466"/>
            <a:ext cx="1800000" cy="1800000"/>
            <a:chOff x="4926934" y="3966466"/>
            <a:chExt cx="1800000" cy="18000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FD9E7FC-DBD4-46CB-91DA-3A285B524634}"/>
                </a:ext>
              </a:extLst>
            </p:cNvPr>
            <p:cNvSpPr/>
            <p:nvPr/>
          </p:nvSpPr>
          <p:spPr>
            <a:xfrm>
              <a:off x="4926934" y="504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98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63EF45B-CFC8-45C5-8AFD-8F920B804211}"/>
                </a:ext>
              </a:extLst>
            </p:cNvPr>
            <p:cNvSpPr/>
            <p:nvPr/>
          </p:nvSpPr>
          <p:spPr>
            <a:xfrm>
              <a:off x="5286934" y="504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105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E5FBA8C-85FD-4B8E-827D-27E898A91293}"/>
                </a:ext>
              </a:extLst>
            </p:cNvPr>
            <p:cNvSpPr/>
            <p:nvPr/>
          </p:nvSpPr>
          <p:spPr>
            <a:xfrm>
              <a:off x="5646934" y="504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122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D738105-2EC0-4D74-AE19-49B128DB0547}"/>
                </a:ext>
              </a:extLst>
            </p:cNvPr>
            <p:cNvSpPr/>
            <p:nvPr/>
          </p:nvSpPr>
          <p:spPr>
            <a:xfrm>
              <a:off x="4926934" y="540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157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82B0D3D-2518-4574-860E-2609AE4D060B}"/>
                </a:ext>
              </a:extLst>
            </p:cNvPr>
            <p:cNvSpPr/>
            <p:nvPr/>
          </p:nvSpPr>
          <p:spPr>
            <a:xfrm>
              <a:off x="5286934" y="540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146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7019624-037E-4E79-ADB0-45C4D8E8E1FB}"/>
                </a:ext>
              </a:extLst>
            </p:cNvPr>
            <p:cNvSpPr/>
            <p:nvPr/>
          </p:nvSpPr>
          <p:spPr>
            <a:xfrm>
              <a:off x="5646934" y="540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177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8AF7931-C9B1-4A11-9A5D-8CE50A153B2C}"/>
                </a:ext>
              </a:extLst>
            </p:cNvPr>
            <p:cNvSpPr/>
            <p:nvPr/>
          </p:nvSpPr>
          <p:spPr>
            <a:xfrm>
              <a:off x="6006934" y="504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84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3FBCCDB-97F7-45EB-A8A0-939AEBBF36F9}"/>
                </a:ext>
              </a:extLst>
            </p:cNvPr>
            <p:cNvSpPr/>
            <p:nvPr/>
          </p:nvSpPr>
          <p:spPr>
            <a:xfrm>
              <a:off x="6366934" y="504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162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3626488-6021-461D-82A3-044EF28FB59C}"/>
                </a:ext>
              </a:extLst>
            </p:cNvPr>
            <p:cNvSpPr/>
            <p:nvPr/>
          </p:nvSpPr>
          <p:spPr>
            <a:xfrm>
              <a:off x="6006934" y="540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204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BC09923-8648-43D6-B85F-FF7EA023EE2B}"/>
                </a:ext>
              </a:extLst>
            </p:cNvPr>
            <p:cNvSpPr/>
            <p:nvPr/>
          </p:nvSpPr>
          <p:spPr>
            <a:xfrm>
              <a:off x="6366934" y="540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214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C8602ED-A4EA-46DF-83F0-DCE6B2447994}"/>
                </a:ext>
              </a:extLst>
            </p:cNvPr>
            <p:cNvSpPr/>
            <p:nvPr/>
          </p:nvSpPr>
          <p:spPr>
            <a:xfrm>
              <a:off x="5286934" y="396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8AF1864-1789-4284-9FB7-99DE19745464}"/>
                </a:ext>
              </a:extLst>
            </p:cNvPr>
            <p:cNvSpPr/>
            <p:nvPr/>
          </p:nvSpPr>
          <p:spPr>
            <a:xfrm>
              <a:off x="5646934" y="396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48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3446A98-795E-4CF6-8BE1-63016E45576C}"/>
                </a:ext>
              </a:extLst>
            </p:cNvPr>
            <p:cNvSpPr/>
            <p:nvPr/>
          </p:nvSpPr>
          <p:spPr>
            <a:xfrm>
              <a:off x="5286934" y="432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46AC566-4BCE-4604-9823-5EFBB78A8E84}"/>
                </a:ext>
              </a:extLst>
            </p:cNvPr>
            <p:cNvSpPr/>
            <p:nvPr/>
          </p:nvSpPr>
          <p:spPr>
            <a:xfrm>
              <a:off x="5646934" y="432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47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E9E8A6F-0F67-42E4-B000-4F69436B0196}"/>
                </a:ext>
              </a:extLst>
            </p:cNvPr>
            <p:cNvSpPr/>
            <p:nvPr/>
          </p:nvSpPr>
          <p:spPr>
            <a:xfrm>
              <a:off x="5286934" y="468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01C928F-CB29-4CDA-9A68-03818B15533D}"/>
                </a:ext>
              </a:extLst>
            </p:cNvPr>
            <p:cNvSpPr/>
            <p:nvPr/>
          </p:nvSpPr>
          <p:spPr>
            <a:xfrm>
              <a:off x="5646934" y="468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50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CEB9DDD-CA19-467D-AE09-D11AD9E32FE3}"/>
                </a:ext>
              </a:extLst>
            </p:cNvPr>
            <p:cNvSpPr/>
            <p:nvPr/>
          </p:nvSpPr>
          <p:spPr>
            <a:xfrm>
              <a:off x="6006934" y="396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72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9BAC268-37E4-4A8D-81C5-07F9B3F44DC4}"/>
                </a:ext>
              </a:extLst>
            </p:cNvPr>
            <p:cNvSpPr/>
            <p:nvPr/>
          </p:nvSpPr>
          <p:spPr>
            <a:xfrm>
              <a:off x="6006934" y="432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82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1A78957-DFFF-4B34-A9B5-1A0E34FD1E13}"/>
                </a:ext>
              </a:extLst>
            </p:cNvPr>
            <p:cNvSpPr/>
            <p:nvPr/>
          </p:nvSpPr>
          <p:spPr>
            <a:xfrm>
              <a:off x="6006934" y="468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65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7A3ED79-063F-46BD-8E63-80037EEDE71E}"/>
                </a:ext>
              </a:extLst>
            </p:cNvPr>
            <p:cNvSpPr/>
            <p:nvPr/>
          </p:nvSpPr>
          <p:spPr>
            <a:xfrm>
              <a:off x="6366934" y="396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96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D350885-B785-4818-B573-0E44E46AE035}"/>
                </a:ext>
              </a:extLst>
            </p:cNvPr>
            <p:cNvSpPr/>
            <p:nvPr/>
          </p:nvSpPr>
          <p:spPr>
            <a:xfrm>
              <a:off x="6366934" y="432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134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3E9E787-0578-44F1-B293-C8834512A872}"/>
                </a:ext>
              </a:extLst>
            </p:cNvPr>
            <p:cNvSpPr/>
            <p:nvPr/>
          </p:nvSpPr>
          <p:spPr>
            <a:xfrm>
              <a:off x="6366934" y="468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124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BAB7894-D99D-4464-AE8A-3B8F76C873F6}"/>
                </a:ext>
              </a:extLst>
            </p:cNvPr>
            <p:cNvSpPr/>
            <p:nvPr/>
          </p:nvSpPr>
          <p:spPr>
            <a:xfrm>
              <a:off x="4926934" y="396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150C8FC3-E2D5-4A98-A434-7BE3B6E2515F}"/>
                </a:ext>
              </a:extLst>
            </p:cNvPr>
            <p:cNvSpPr/>
            <p:nvPr/>
          </p:nvSpPr>
          <p:spPr>
            <a:xfrm>
              <a:off x="4926934" y="432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EED4469-BB30-4787-9055-2E2D1FE47A31}"/>
                </a:ext>
              </a:extLst>
            </p:cNvPr>
            <p:cNvSpPr/>
            <p:nvPr/>
          </p:nvSpPr>
          <p:spPr>
            <a:xfrm>
              <a:off x="4926934" y="468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A211E67-0DB8-42BE-AC9D-A37FA230E1A5}"/>
              </a:ext>
            </a:extLst>
          </p:cNvPr>
          <p:cNvGrpSpPr/>
          <p:nvPr/>
        </p:nvGrpSpPr>
        <p:grpSpPr>
          <a:xfrm>
            <a:off x="8552833" y="2121655"/>
            <a:ext cx="1609800" cy="540000"/>
            <a:chOff x="8552833" y="2121655"/>
            <a:chExt cx="1609800" cy="540000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980E016-E769-40F6-BB74-9D8B93F66A51}"/>
                </a:ext>
              </a:extLst>
            </p:cNvPr>
            <p:cNvSpPr/>
            <p:nvPr/>
          </p:nvSpPr>
          <p:spPr>
            <a:xfrm>
              <a:off x="8552833" y="212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10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4CEA766-D5F7-4F86-86DB-0A409A0DB430}"/>
                </a:ext>
              </a:extLst>
            </p:cNvPr>
            <p:cNvSpPr/>
            <p:nvPr/>
          </p:nvSpPr>
          <p:spPr>
            <a:xfrm>
              <a:off x="9087733" y="212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30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8F25D81-214A-46DA-A7AC-1B4B2E343997}"/>
                </a:ext>
              </a:extLst>
            </p:cNvPr>
            <p:cNvSpPr/>
            <p:nvPr/>
          </p:nvSpPr>
          <p:spPr>
            <a:xfrm>
              <a:off x="9622633" y="212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83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6581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B062B91D-2C4B-4619-B3C2-5CB334E447A3}"/>
              </a:ext>
            </a:extLst>
          </p:cNvPr>
          <p:cNvSpPr/>
          <p:nvPr/>
        </p:nvSpPr>
        <p:spPr>
          <a:xfrm>
            <a:off x="4605867" y="2556933"/>
            <a:ext cx="3412066" cy="1047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A6342F-6D42-4F9A-9DC6-57149BD38B57}"/>
              </a:ext>
            </a:extLst>
          </p:cNvPr>
          <p:cNvSpPr/>
          <p:nvPr/>
        </p:nvSpPr>
        <p:spPr>
          <a:xfrm>
            <a:off x="0" y="0"/>
            <a:ext cx="1811867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879493DA-B25F-4E82-825B-EB934C7CFE0A}"/>
              </a:ext>
            </a:extLst>
          </p:cNvPr>
          <p:cNvSpPr/>
          <p:nvPr/>
        </p:nvSpPr>
        <p:spPr>
          <a:xfrm>
            <a:off x="0" y="0"/>
            <a:ext cx="5486400" cy="685800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77B6F6-06DB-4C0B-883F-A2385226B3C2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CNN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3355E6A-A856-4902-B3BE-228867882BA7}"/>
              </a:ext>
            </a:extLst>
          </p:cNvPr>
          <p:cNvCxnSpPr>
            <a:cxnSpLocks/>
          </p:cNvCxnSpPr>
          <p:nvPr/>
        </p:nvCxnSpPr>
        <p:spPr>
          <a:xfrm>
            <a:off x="3905500" y="2121655"/>
            <a:ext cx="2101434" cy="220481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EF4DD9B-57B0-480E-A026-60E6ABCDF81E}"/>
              </a:ext>
            </a:extLst>
          </p:cNvPr>
          <p:cNvSpPr txBox="1"/>
          <p:nvPr/>
        </p:nvSpPr>
        <p:spPr>
          <a:xfrm>
            <a:off x="8552833" y="1742955"/>
            <a:ext cx="1617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Output</a:t>
            </a:r>
            <a:endParaRPr lang="ko-KR" alt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C2999ED-E670-40CE-9E96-09C20043A74A}"/>
              </a:ext>
            </a:extLst>
          </p:cNvPr>
          <p:cNvSpPr txBox="1"/>
          <p:nvPr/>
        </p:nvSpPr>
        <p:spPr>
          <a:xfrm>
            <a:off x="730100" y="5046466"/>
            <a:ext cx="28786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(-1)*49 + 0*58 + 1*47 +</a:t>
            </a:r>
          </a:p>
          <a:p>
            <a:r>
              <a:rPr lang="en-US" altLang="ko-KR" sz="1600" dirty="0"/>
              <a:t>(-1)*41 + 0*47 + 1*50 +</a:t>
            </a:r>
          </a:p>
          <a:p>
            <a:r>
              <a:rPr lang="en-US" altLang="ko-KR" sz="1600" dirty="0"/>
              <a:t>(-1)*98 + 0*105 + 1*122 </a:t>
            </a:r>
          </a:p>
          <a:p>
            <a:endParaRPr lang="en-US" altLang="ko-KR" sz="1600" dirty="0"/>
          </a:p>
          <a:p>
            <a:r>
              <a:rPr lang="en-US" altLang="ko-KR" sz="1600" dirty="0"/>
              <a:t>= </a:t>
            </a:r>
            <a:r>
              <a:rPr lang="en-US" altLang="ko-KR" sz="1600" dirty="0">
                <a:solidFill>
                  <a:srgbClr val="FF0000"/>
                </a:solidFill>
              </a:rPr>
              <a:t>13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1EB1FEF-3582-4A07-8CF0-58D72080B0A7}"/>
              </a:ext>
            </a:extLst>
          </p:cNvPr>
          <p:cNvCxnSpPr>
            <a:cxnSpLocks/>
          </p:cNvCxnSpPr>
          <p:nvPr/>
        </p:nvCxnSpPr>
        <p:spPr>
          <a:xfrm>
            <a:off x="3907734" y="3741655"/>
            <a:ext cx="2099200" cy="166481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31EFB8E-AFB1-4B4B-AA2F-95112F2804E4}"/>
              </a:ext>
            </a:extLst>
          </p:cNvPr>
          <p:cNvCxnSpPr>
            <a:cxnSpLocks/>
          </p:cNvCxnSpPr>
          <p:nvPr/>
        </p:nvCxnSpPr>
        <p:spPr>
          <a:xfrm>
            <a:off x="2290600" y="2121655"/>
            <a:ext cx="2636334" cy="220481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3A81D2-5EE8-4F0A-BB71-937C728E74EE}"/>
              </a:ext>
            </a:extLst>
          </p:cNvPr>
          <p:cNvCxnSpPr>
            <a:cxnSpLocks/>
          </p:cNvCxnSpPr>
          <p:nvPr/>
        </p:nvCxnSpPr>
        <p:spPr>
          <a:xfrm>
            <a:off x="2290600" y="3741655"/>
            <a:ext cx="2636334" cy="166481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9113C48-92D4-4BA7-91F8-8E8F0366DD5D}"/>
              </a:ext>
            </a:extLst>
          </p:cNvPr>
          <p:cNvGrpSpPr/>
          <p:nvPr/>
        </p:nvGrpSpPr>
        <p:grpSpPr>
          <a:xfrm>
            <a:off x="2290600" y="2121655"/>
            <a:ext cx="1620000" cy="1620000"/>
            <a:chOff x="2290600" y="2121655"/>
            <a:chExt cx="1620000" cy="1620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D5DBD97-A0BE-4C19-AA45-5F69CC4B2F4A}"/>
                </a:ext>
              </a:extLst>
            </p:cNvPr>
            <p:cNvSpPr/>
            <p:nvPr/>
          </p:nvSpPr>
          <p:spPr>
            <a:xfrm>
              <a:off x="2290600" y="212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-1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CC94961-2D9C-4EAA-9542-722002786E2B}"/>
                </a:ext>
              </a:extLst>
            </p:cNvPr>
            <p:cNvSpPr/>
            <p:nvPr/>
          </p:nvSpPr>
          <p:spPr>
            <a:xfrm>
              <a:off x="2830600" y="212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0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51B1F8C-E716-4636-9511-5D12DA38F605}"/>
                </a:ext>
              </a:extLst>
            </p:cNvPr>
            <p:cNvSpPr/>
            <p:nvPr/>
          </p:nvSpPr>
          <p:spPr>
            <a:xfrm>
              <a:off x="3370600" y="212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3F0F4F3-18D9-4464-831F-E83B7AA30AF0}"/>
                </a:ext>
              </a:extLst>
            </p:cNvPr>
            <p:cNvSpPr/>
            <p:nvPr/>
          </p:nvSpPr>
          <p:spPr>
            <a:xfrm>
              <a:off x="2290600" y="266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-1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B9A5C9-D1E6-41FA-A710-87EF2A242EC9}"/>
                </a:ext>
              </a:extLst>
            </p:cNvPr>
            <p:cNvSpPr/>
            <p:nvPr/>
          </p:nvSpPr>
          <p:spPr>
            <a:xfrm>
              <a:off x="2830600" y="266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0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F9DAF22-1EAA-4CA8-B919-86A9A9EE41C1}"/>
                </a:ext>
              </a:extLst>
            </p:cNvPr>
            <p:cNvSpPr/>
            <p:nvPr/>
          </p:nvSpPr>
          <p:spPr>
            <a:xfrm>
              <a:off x="3370600" y="266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BCB43C1-A3FE-491F-A9AA-4D1A4C7389C0}"/>
                </a:ext>
              </a:extLst>
            </p:cNvPr>
            <p:cNvSpPr/>
            <p:nvPr/>
          </p:nvSpPr>
          <p:spPr>
            <a:xfrm>
              <a:off x="2290600" y="320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-1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36EEEFC-AD87-49D4-8844-0BF540DB49A1}"/>
                </a:ext>
              </a:extLst>
            </p:cNvPr>
            <p:cNvSpPr/>
            <p:nvPr/>
          </p:nvSpPr>
          <p:spPr>
            <a:xfrm>
              <a:off x="2830600" y="320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0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7A0C72E-B275-4A8C-8663-82B6DA2151F7}"/>
                </a:ext>
              </a:extLst>
            </p:cNvPr>
            <p:cNvSpPr/>
            <p:nvPr/>
          </p:nvSpPr>
          <p:spPr>
            <a:xfrm>
              <a:off x="3370600" y="320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DCC6020D-D5C3-4ADC-91B3-121FF893FA4B}"/>
              </a:ext>
            </a:extLst>
          </p:cNvPr>
          <p:cNvSpPr txBox="1"/>
          <p:nvPr/>
        </p:nvSpPr>
        <p:spPr>
          <a:xfrm>
            <a:off x="7715199" y="5000065"/>
            <a:ext cx="32850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필터가 이동한 칸 수</a:t>
            </a:r>
            <a:r>
              <a:rPr lang="en-US" altLang="ko-KR" sz="1400" dirty="0"/>
              <a:t>: 1</a:t>
            </a:r>
          </a:p>
          <a:p>
            <a:endParaRPr lang="en-US" altLang="ko-KR" sz="1400" dirty="0"/>
          </a:p>
          <a:p>
            <a:r>
              <a:rPr lang="ko-KR" altLang="en-US" sz="1400" dirty="0"/>
              <a:t>그 단위를 </a:t>
            </a:r>
            <a:r>
              <a:rPr lang="en-US" altLang="ko-KR" sz="1400" dirty="0">
                <a:solidFill>
                  <a:srgbClr val="0070C0"/>
                </a:solidFill>
              </a:rPr>
              <a:t>Stride</a:t>
            </a:r>
            <a:r>
              <a:rPr lang="en-US" altLang="ko-KR" sz="1400" dirty="0"/>
              <a:t> </a:t>
            </a:r>
            <a:r>
              <a:rPr lang="ko-KR" altLang="en-US" sz="1400" dirty="0"/>
              <a:t>라고 함</a:t>
            </a:r>
            <a:endParaRPr lang="en-US" altLang="ko-KR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F18194A-2AC6-48F2-99BA-FBD2F30FEF85}"/>
              </a:ext>
            </a:extLst>
          </p:cNvPr>
          <p:cNvGrpSpPr/>
          <p:nvPr/>
        </p:nvGrpSpPr>
        <p:grpSpPr>
          <a:xfrm>
            <a:off x="4926934" y="3966466"/>
            <a:ext cx="1800000" cy="1800000"/>
            <a:chOff x="4926934" y="3966466"/>
            <a:chExt cx="1800000" cy="18000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D738105-2EC0-4D74-AE19-49B128DB0547}"/>
                </a:ext>
              </a:extLst>
            </p:cNvPr>
            <p:cNvSpPr/>
            <p:nvPr/>
          </p:nvSpPr>
          <p:spPr>
            <a:xfrm>
              <a:off x="4926934" y="540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157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82B0D3D-2518-4574-860E-2609AE4D060B}"/>
                </a:ext>
              </a:extLst>
            </p:cNvPr>
            <p:cNvSpPr/>
            <p:nvPr/>
          </p:nvSpPr>
          <p:spPr>
            <a:xfrm>
              <a:off x="5286934" y="540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146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7019624-037E-4E79-ADB0-45C4D8E8E1FB}"/>
                </a:ext>
              </a:extLst>
            </p:cNvPr>
            <p:cNvSpPr/>
            <p:nvPr/>
          </p:nvSpPr>
          <p:spPr>
            <a:xfrm>
              <a:off x="5646934" y="540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177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8AF7931-C9B1-4A11-9A5D-8CE50A153B2C}"/>
                </a:ext>
              </a:extLst>
            </p:cNvPr>
            <p:cNvSpPr/>
            <p:nvPr/>
          </p:nvSpPr>
          <p:spPr>
            <a:xfrm>
              <a:off x="6006934" y="504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84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3FBCCDB-97F7-45EB-A8A0-939AEBBF36F9}"/>
                </a:ext>
              </a:extLst>
            </p:cNvPr>
            <p:cNvSpPr/>
            <p:nvPr/>
          </p:nvSpPr>
          <p:spPr>
            <a:xfrm>
              <a:off x="6366934" y="504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162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3626488-6021-461D-82A3-044EF28FB59C}"/>
                </a:ext>
              </a:extLst>
            </p:cNvPr>
            <p:cNvSpPr/>
            <p:nvPr/>
          </p:nvSpPr>
          <p:spPr>
            <a:xfrm>
              <a:off x="6006934" y="540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204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BC09923-8648-43D6-B85F-FF7EA023EE2B}"/>
                </a:ext>
              </a:extLst>
            </p:cNvPr>
            <p:cNvSpPr/>
            <p:nvPr/>
          </p:nvSpPr>
          <p:spPr>
            <a:xfrm>
              <a:off x="6366934" y="540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214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C8602ED-A4EA-46DF-83F0-DCE6B2447994}"/>
                </a:ext>
              </a:extLst>
            </p:cNvPr>
            <p:cNvSpPr/>
            <p:nvPr/>
          </p:nvSpPr>
          <p:spPr>
            <a:xfrm>
              <a:off x="5286934" y="396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8AF1864-1789-4284-9FB7-99DE19745464}"/>
                </a:ext>
              </a:extLst>
            </p:cNvPr>
            <p:cNvSpPr/>
            <p:nvPr/>
          </p:nvSpPr>
          <p:spPr>
            <a:xfrm>
              <a:off x="5646934" y="396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3446A98-795E-4CF6-8BE1-63016E45576C}"/>
                </a:ext>
              </a:extLst>
            </p:cNvPr>
            <p:cNvSpPr/>
            <p:nvPr/>
          </p:nvSpPr>
          <p:spPr>
            <a:xfrm>
              <a:off x="5286934" y="432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58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E9E8A6F-0F67-42E4-B000-4F69436B0196}"/>
                </a:ext>
              </a:extLst>
            </p:cNvPr>
            <p:cNvSpPr/>
            <p:nvPr/>
          </p:nvSpPr>
          <p:spPr>
            <a:xfrm>
              <a:off x="5286934" y="468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47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CEB9DDD-CA19-467D-AE09-D11AD9E32FE3}"/>
                </a:ext>
              </a:extLst>
            </p:cNvPr>
            <p:cNvSpPr/>
            <p:nvPr/>
          </p:nvSpPr>
          <p:spPr>
            <a:xfrm>
              <a:off x="6006934" y="396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72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9BAC268-37E4-4A8D-81C5-07F9B3F44DC4}"/>
                </a:ext>
              </a:extLst>
            </p:cNvPr>
            <p:cNvSpPr/>
            <p:nvPr/>
          </p:nvSpPr>
          <p:spPr>
            <a:xfrm>
              <a:off x="6006934" y="432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82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1A78957-DFFF-4B34-A9B5-1A0E34FD1E13}"/>
                </a:ext>
              </a:extLst>
            </p:cNvPr>
            <p:cNvSpPr/>
            <p:nvPr/>
          </p:nvSpPr>
          <p:spPr>
            <a:xfrm>
              <a:off x="6006934" y="468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65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7A3ED79-063F-46BD-8E63-80037EEDE71E}"/>
                </a:ext>
              </a:extLst>
            </p:cNvPr>
            <p:cNvSpPr/>
            <p:nvPr/>
          </p:nvSpPr>
          <p:spPr>
            <a:xfrm>
              <a:off x="6366934" y="396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96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D350885-B785-4818-B573-0E44E46AE035}"/>
                </a:ext>
              </a:extLst>
            </p:cNvPr>
            <p:cNvSpPr/>
            <p:nvPr/>
          </p:nvSpPr>
          <p:spPr>
            <a:xfrm>
              <a:off x="6366934" y="432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134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3E9E787-0578-44F1-B293-C8834512A872}"/>
                </a:ext>
              </a:extLst>
            </p:cNvPr>
            <p:cNvSpPr/>
            <p:nvPr/>
          </p:nvSpPr>
          <p:spPr>
            <a:xfrm>
              <a:off x="6366934" y="468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124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FD9E7FC-DBD4-46CB-91DA-3A285B524634}"/>
                </a:ext>
              </a:extLst>
            </p:cNvPr>
            <p:cNvSpPr/>
            <p:nvPr/>
          </p:nvSpPr>
          <p:spPr>
            <a:xfrm>
              <a:off x="4926934" y="504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98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63EF45B-CFC8-45C5-8AFD-8F920B804211}"/>
                </a:ext>
              </a:extLst>
            </p:cNvPr>
            <p:cNvSpPr/>
            <p:nvPr/>
          </p:nvSpPr>
          <p:spPr>
            <a:xfrm>
              <a:off x="5286934" y="504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105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E5FBA8C-85FD-4B8E-827D-27E898A91293}"/>
                </a:ext>
              </a:extLst>
            </p:cNvPr>
            <p:cNvSpPr/>
            <p:nvPr/>
          </p:nvSpPr>
          <p:spPr>
            <a:xfrm>
              <a:off x="5646934" y="504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122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5364781-07EE-46F7-9F7E-E00DBDE3810E}"/>
                </a:ext>
              </a:extLst>
            </p:cNvPr>
            <p:cNvSpPr/>
            <p:nvPr/>
          </p:nvSpPr>
          <p:spPr>
            <a:xfrm>
              <a:off x="4926934" y="396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B6FB004-FB6C-497F-8073-17956570988A}"/>
                </a:ext>
              </a:extLst>
            </p:cNvPr>
            <p:cNvSpPr/>
            <p:nvPr/>
          </p:nvSpPr>
          <p:spPr>
            <a:xfrm>
              <a:off x="4926934" y="432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49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A98E21F2-46CD-44AF-A686-A0472E36BBB5}"/>
                </a:ext>
              </a:extLst>
            </p:cNvPr>
            <p:cNvSpPr/>
            <p:nvPr/>
          </p:nvSpPr>
          <p:spPr>
            <a:xfrm>
              <a:off x="4926934" y="468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41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46AC566-4BCE-4604-9823-5EFBB78A8E84}"/>
                </a:ext>
              </a:extLst>
            </p:cNvPr>
            <p:cNvSpPr/>
            <p:nvPr/>
          </p:nvSpPr>
          <p:spPr>
            <a:xfrm>
              <a:off x="5646934" y="432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47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01C928F-CB29-4CDA-9A68-03818B15533D}"/>
                </a:ext>
              </a:extLst>
            </p:cNvPr>
            <p:cNvSpPr/>
            <p:nvPr/>
          </p:nvSpPr>
          <p:spPr>
            <a:xfrm>
              <a:off x="5646934" y="468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50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3BA1CBF-2E2D-4374-979C-268B201A28C1}"/>
              </a:ext>
            </a:extLst>
          </p:cNvPr>
          <p:cNvGrpSpPr/>
          <p:nvPr/>
        </p:nvGrpSpPr>
        <p:grpSpPr>
          <a:xfrm>
            <a:off x="8547733" y="2121655"/>
            <a:ext cx="1614900" cy="1080000"/>
            <a:chOff x="8547733" y="2121655"/>
            <a:chExt cx="1614900" cy="1080000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980E016-E769-40F6-BB74-9D8B93F66A51}"/>
                </a:ext>
              </a:extLst>
            </p:cNvPr>
            <p:cNvSpPr/>
            <p:nvPr/>
          </p:nvSpPr>
          <p:spPr>
            <a:xfrm>
              <a:off x="8552833" y="212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10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4CEA766-D5F7-4F86-86DB-0A409A0DB430}"/>
                </a:ext>
              </a:extLst>
            </p:cNvPr>
            <p:cNvSpPr/>
            <p:nvPr/>
          </p:nvSpPr>
          <p:spPr>
            <a:xfrm>
              <a:off x="9087733" y="212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30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5B840FA9-072E-4172-B2DF-29760C76B33E}"/>
                </a:ext>
              </a:extLst>
            </p:cNvPr>
            <p:cNvSpPr/>
            <p:nvPr/>
          </p:nvSpPr>
          <p:spPr>
            <a:xfrm>
              <a:off x="9622633" y="212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83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619CA15-1E61-440E-A6EA-F7AC768BFC6D}"/>
                </a:ext>
              </a:extLst>
            </p:cNvPr>
            <p:cNvSpPr/>
            <p:nvPr/>
          </p:nvSpPr>
          <p:spPr>
            <a:xfrm>
              <a:off x="8547733" y="266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13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995A3092-52B2-4AC7-841A-E37B1FC07D00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Convolution (</a:t>
            </a:r>
            <a:r>
              <a:rPr lang="ko-KR" altLang="en-US" sz="2000" b="1" dirty="0" err="1"/>
              <a:t>합성곱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8755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B062B91D-2C4B-4619-B3C2-5CB334E447A3}"/>
              </a:ext>
            </a:extLst>
          </p:cNvPr>
          <p:cNvSpPr/>
          <p:nvPr/>
        </p:nvSpPr>
        <p:spPr>
          <a:xfrm>
            <a:off x="4605867" y="2556933"/>
            <a:ext cx="3412066" cy="10472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A6342F-6D42-4F9A-9DC6-57149BD38B57}"/>
              </a:ext>
            </a:extLst>
          </p:cNvPr>
          <p:cNvSpPr/>
          <p:nvPr/>
        </p:nvSpPr>
        <p:spPr>
          <a:xfrm>
            <a:off x="0" y="0"/>
            <a:ext cx="1811867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879493DA-B25F-4E82-825B-EB934C7CFE0A}"/>
              </a:ext>
            </a:extLst>
          </p:cNvPr>
          <p:cNvSpPr/>
          <p:nvPr/>
        </p:nvSpPr>
        <p:spPr>
          <a:xfrm>
            <a:off x="0" y="0"/>
            <a:ext cx="5486400" cy="685800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77B6F6-06DB-4C0B-883F-A2385226B3C2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CNN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3355E6A-A856-4902-B3BE-228867882BA7}"/>
              </a:ext>
            </a:extLst>
          </p:cNvPr>
          <p:cNvCxnSpPr>
            <a:cxnSpLocks/>
          </p:cNvCxnSpPr>
          <p:nvPr/>
        </p:nvCxnSpPr>
        <p:spPr>
          <a:xfrm>
            <a:off x="3905500" y="2121655"/>
            <a:ext cx="2821434" cy="256481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EF4DD9B-57B0-480E-A026-60E6ABCDF81E}"/>
              </a:ext>
            </a:extLst>
          </p:cNvPr>
          <p:cNvSpPr txBox="1"/>
          <p:nvPr/>
        </p:nvSpPr>
        <p:spPr>
          <a:xfrm>
            <a:off x="8552833" y="1742955"/>
            <a:ext cx="1617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Output</a:t>
            </a:r>
            <a:endParaRPr lang="ko-KR" alt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C2999ED-E670-40CE-9E96-09C20043A74A}"/>
              </a:ext>
            </a:extLst>
          </p:cNvPr>
          <p:cNvSpPr txBox="1"/>
          <p:nvPr/>
        </p:nvSpPr>
        <p:spPr>
          <a:xfrm>
            <a:off x="730100" y="5046466"/>
            <a:ext cx="28786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(-1)*50 + 0*65 + 1*124 +</a:t>
            </a:r>
          </a:p>
          <a:p>
            <a:r>
              <a:rPr lang="en-US" altLang="ko-KR" sz="1600" dirty="0"/>
              <a:t>(-1)*122 + 0*84 + 1*162 +</a:t>
            </a:r>
          </a:p>
          <a:p>
            <a:r>
              <a:rPr lang="en-US" altLang="ko-KR" sz="1600" dirty="0"/>
              <a:t>(-1)*177 + 0*204 + 1*214 </a:t>
            </a:r>
          </a:p>
          <a:p>
            <a:endParaRPr lang="en-US" altLang="ko-KR" sz="1600" dirty="0"/>
          </a:p>
          <a:p>
            <a:r>
              <a:rPr lang="en-US" altLang="ko-KR" sz="1600" dirty="0"/>
              <a:t>= </a:t>
            </a:r>
            <a:r>
              <a:rPr lang="en-US" altLang="ko-KR" sz="1600" dirty="0">
                <a:solidFill>
                  <a:srgbClr val="FF0000"/>
                </a:solidFill>
              </a:rPr>
              <a:t>63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1EB1FEF-3582-4A07-8CF0-58D72080B0A7}"/>
              </a:ext>
            </a:extLst>
          </p:cNvPr>
          <p:cNvCxnSpPr>
            <a:cxnSpLocks/>
          </p:cNvCxnSpPr>
          <p:nvPr/>
        </p:nvCxnSpPr>
        <p:spPr>
          <a:xfrm>
            <a:off x="3907734" y="3741655"/>
            <a:ext cx="2819200" cy="202481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31EFB8E-AFB1-4B4B-AA2F-95112F2804E4}"/>
              </a:ext>
            </a:extLst>
          </p:cNvPr>
          <p:cNvCxnSpPr>
            <a:cxnSpLocks/>
          </p:cNvCxnSpPr>
          <p:nvPr/>
        </p:nvCxnSpPr>
        <p:spPr>
          <a:xfrm>
            <a:off x="2290600" y="2121655"/>
            <a:ext cx="3356334" cy="256481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B33A81D2-5EE8-4F0A-BB71-937C728E74EE}"/>
              </a:ext>
            </a:extLst>
          </p:cNvPr>
          <p:cNvCxnSpPr>
            <a:cxnSpLocks/>
          </p:cNvCxnSpPr>
          <p:nvPr/>
        </p:nvCxnSpPr>
        <p:spPr>
          <a:xfrm>
            <a:off x="2290600" y="3741655"/>
            <a:ext cx="3356334" cy="202481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9113C48-92D4-4BA7-91F8-8E8F0366DD5D}"/>
              </a:ext>
            </a:extLst>
          </p:cNvPr>
          <p:cNvGrpSpPr/>
          <p:nvPr/>
        </p:nvGrpSpPr>
        <p:grpSpPr>
          <a:xfrm>
            <a:off x="2290600" y="2121655"/>
            <a:ext cx="1620000" cy="1620000"/>
            <a:chOff x="2290600" y="2121655"/>
            <a:chExt cx="1620000" cy="1620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D5DBD97-A0BE-4C19-AA45-5F69CC4B2F4A}"/>
                </a:ext>
              </a:extLst>
            </p:cNvPr>
            <p:cNvSpPr/>
            <p:nvPr/>
          </p:nvSpPr>
          <p:spPr>
            <a:xfrm>
              <a:off x="2290600" y="212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-1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CC94961-2D9C-4EAA-9542-722002786E2B}"/>
                </a:ext>
              </a:extLst>
            </p:cNvPr>
            <p:cNvSpPr/>
            <p:nvPr/>
          </p:nvSpPr>
          <p:spPr>
            <a:xfrm>
              <a:off x="2830600" y="212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0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51B1F8C-E716-4636-9511-5D12DA38F605}"/>
                </a:ext>
              </a:extLst>
            </p:cNvPr>
            <p:cNvSpPr/>
            <p:nvPr/>
          </p:nvSpPr>
          <p:spPr>
            <a:xfrm>
              <a:off x="3370600" y="212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3F0F4F3-18D9-4464-831F-E83B7AA30AF0}"/>
                </a:ext>
              </a:extLst>
            </p:cNvPr>
            <p:cNvSpPr/>
            <p:nvPr/>
          </p:nvSpPr>
          <p:spPr>
            <a:xfrm>
              <a:off x="2290600" y="266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-1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BB9A5C9-D1E6-41FA-A710-87EF2A242EC9}"/>
                </a:ext>
              </a:extLst>
            </p:cNvPr>
            <p:cNvSpPr/>
            <p:nvPr/>
          </p:nvSpPr>
          <p:spPr>
            <a:xfrm>
              <a:off x="2830600" y="266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0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F9DAF22-1EAA-4CA8-B919-86A9A9EE41C1}"/>
                </a:ext>
              </a:extLst>
            </p:cNvPr>
            <p:cNvSpPr/>
            <p:nvPr/>
          </p:nvSpPr>
          <p:spPr>
            <a:xfrm>
              <a:off x="3370600" y="266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BCB43C1-A3FE-491F-A9AA-4D1A4C7389C0}"/>
                </a:ext>
              </a:extLst>
            </p:cNvPr>
            <p:cNvSpPr/>
            <p:nvPr/>
          </p:nvSpPr>
          <p:spPr>
            <a:xfrm>
              <a:off x="2290600" y="320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-1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36EEEFC-AD87-49D4-8844-0BF540DB49A1}"/>
                </a:ext>
              </a:extLst>
            </p:cNvPr>
            <p:cNvSpPr/>
            <p:nvPr/>
          </p:nvSpPr>
          <p:spPr>
            <a:xfrm>
              <a:off x="2830600" y="320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0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7A0C72E-B275-4A8C-8663-82B6DA2151F7}"/>
                </a:ext>
              </a:extLst>
            </p:cNvPr>
            <p:cNvSpPr/>
            <p:nvPr/>
          </p:nvSpPr>
          <p:spPr>
            <a:xfrm>
              <a:off x="3370600" y="320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00B050"/>
                  </a:solidFill>
                </a:rPr>
                <a:t>1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DCC6020D-D5C3-4ADC-91B3-121FF893FA4B}"/>
              </a:ext>
            </a:extLst>
          </p:cNvPr>
          <p:cNvSpPr txBox="1"/>
          <p:nvPr/>
        </p:nvSpPr>
        <p:spPr>
          <a:xfrm>
            <a:off x="7715199" y="5000065"/>
            <a:ext cx="32850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필터가 이동한 칸 수</a:t>
            </a:r>
            <a:r>
              <a:rPr lang="en-US" altLang="ko-KR" sz="1400" dirty="0"/>
              <a:t>: 1</a:t>
            </a:r>
          </a:p>
          <a:p>
            <a:endParaRPr lang="en-US" altLang="ko-KR" sz="1400" dirty="0"/>
          </a:p>
          <a:p>
            <a:r>
              <a:rPr lang="ko-KR" altLang="en-US" sz="1400" dirty="0"/>
              <a:t>그 단위를 </a:t>
            </a:r>
            <a:r>
              <a:rPr lang="en-US" altLang="ko-KR" sz="1400" dirty="0">
                <a:solidFill>
                  <a:srgbClr val="0070C0"/>
                </a:solidFill>
              </a:rPr>
              <a:t>Stride</a:t>
            </a:r>
            <a:r>
              <a:rPr lang="en-US" altLang="ko-KR" sz="1400" dirty="0"/>
              <a:t> </a:t>
            </a:r>
            <a:r>
              <a:rPr lang="ko-KR" altLang="en-US" sz="1400" dirty="0"/>
              <a:t>라고 함</a:t>
            </a:r>
            <a:endParaRPr lang="en-US" altLang="ko-KR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95A3092-52B2-4AC7-841A-E37B1FC07D00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Convolution (</a:t>
            </a:r>
            <a:r>
              <a:rPr lang="ko-KR" altLang="en-US" sz="2000" b="1" dirty="0" err="1"/>
              <a:t>합성곱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036D39C-83E4-4FAA-AD05-770FBDF26117}"/>
              </a:ext>
            </a:extLst>
          </p:cNvPr>
          <p:cNvGrpSpPr/>
          <p:nvPr/>
        </p:nvGrpSpPr>
        <p:grpSpPr>
          <a:xfrm>
            <a:off x="4926934" y="3966466"/>
            <a:ext cx="1800000" cy="1800000"/>
            <a:chOff x="4926934" y="3966466"/>
            <a:chExt cx="1800000" cy="18000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D738105-2EC0-4D74-AE19-49B128DB0547}"/>
                </a:ext>
              </a:extLst>
            </p:cNvPr>
            <p:cNvSpPr/>
            <p:nvPr/>
          </p:nvSpPr>
          <p:spPr>
            <a:xfrm>
              <a:off x="4926934" y="540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157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82B0D3D-2518-4574-860E-2609AE4D060B}"/>
                </a:ext>
              </a:extLst>
            </p:cNvPr>
            <p:cNvSpPr/>
            <p:nvPr/>
          </p:nvSpPr>
          <p:spPr>
            <a:xfrm>
              <a:off x="5286934" y="540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146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C8602ED-A4EA-46DF-83F0-DCE6B2447994}"/>
                </a:ext>
              </a:extLst>
            </p:cNvPr>
            <p:cNvSpPr/>
            <p:nvPr/>
          </p:nvSpPr>
          <p:spPr>
            <a:xfrm>
              <a:off x="5286934" y="396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8AF1864-1789-4284-9FB7-99DE19745464}"/>
                </a:ext>
              </a:extLst>
            </p:cNvPr>
            <p:cNvSpPr/>
            <p:nvPr/>
          </p:nvSpPr>
          <p:spPr>
            <a:xfrm>
              <a:off x="5646934" y="396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3446A98-795E-4CF6-8BE1-63016E45576C}"/>
                </a:ext>
              </a:extLst>
            </p:cNvPr>
            <p:cNvSpPr/>
            <p:nvPr/>
          </p:nvSpPr>
          <p:spPr>
            <a:xfrm>
              <a:off x="5286934" y="432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E9E8A6F-0F67-42E4-B000-4F69436B0196}"/>
                </a:ext>
              </a:extLst>
            </p:cNvPr>
            <p:cNvSpPr/>
            <p:nvPr/>
          </p:nvSpPr>
          <p:spPr>
            <a:xfrm>
              <a:off x="5286934" y="468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CEB9DDD-CA19-467D-AE09-D11AD9E32FE3}"/>
                </a:ext>
              </a:extLst>
            </p:cNvPr>
            <p:cNvSpPr/>
            <p:nvPr/>
          </p:nvSpPr>
          <p:spPr>
            <a:xfrm>
              <a:off x="6006934" y="396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72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9BAC268-37E4-4A8D-81C5-07F9B3F44DC4}"/>
                </a:ext>
              </a:extLst>
            </p:cNvPr>
            <p:cNvSpPr/>
            <p:nvPr/>
          </p:nvSpPr>
          <p:spPr>
            <a:xfrm>
              <a:off x="6006934" y="432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82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7A3ED79-063F-46BD-8E63-80037EEDE71E}"/>
                </a:ext>
              </a:extLst>
            </p:cNvPr>
            <p:cNvSpPr/>
            <p:nvPr/>
          </p:nvSpPr>
          <p:spPr>
            <a:xfrm>
              <a:off x="6366934" y="396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96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D350885-B785-4818-B573-0E44E46AE035}"/>
                </a:ext>
              </a:extLst>
            </p:cNvPr>
            <p:cNvSpPr/>
            <p:nvPr/>
          </p:nvSpPr>
          <p:spPr>
            <a:xfrm>
              <a:off x="6366934" y="432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134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FD9E7FC-DBD4-46CB-91DA-3A285B524634}"/>
                </a:ext>
              </a:extLst>
            </p:cNvPr>
            <p:cNvSpPr/>
            <p:nvPr/>
          </p:nvSpPr>
          <p:spPr>
            <a:xfrm>
              <a:off x="4926934" y="504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98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63EF45B-CFC8-45C5-8AFD-8F920B804211}"/>
                </a:ext>
              </a:extLst>
            </p:cNvPr>
            <p:cNvSpPr/>
            <p:nvPr/>
          </p:nvSpPr>
          <p:spPr>
            <a:xfrm>
              <a:off x="5286934" y="504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105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E5FBA8C-85FD-4B8E-827D-27E898A91293}"/>
                </a:ext>
              </a:extLst>
            </p:cNvPr>
            <p:cNvSpPr/>
            <p:nvPr/>
          </p:nvSpPr>
          <p:spPr>
            <a:xfrm>
              <a:off x="5646934" y="504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122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5364781-07EE-46F7-9F7E-E00DBDE3810E}"/>
                </a:ext>
              </a:extLst>
            </p:cNvPr>
            <p:cNvSpPr/>
            <p:nvPr/>
          </p:nvSpPr>
          <p:spPr>
            <a:xfrm>
              <a:off x="4926934" y="396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B6FB004-FB6C-497F-8073-17956570988A}"/>
                </a:ext>
              </a:extLst>
            </p:cNvPr>
            <p:cNvSpPr/>
            <p:nvPr/>
          </p:nvSpPr>
          <p:spPr>
            <a:xfrm>
              <a:off x="4926934" y="432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A98E21F2-46CD-44AF-A686-A0472E36BBB5}"/>
                </a:ext>
              </a:extLst>
            </p:cNvPr>
            <p:cNvSpPr/>
            <p:nvPr/>
          </p:nvSpPr>
          <p:spPr>
            <a:xfrm>
              <a:off x="4926934" y="468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41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46AC566-4BCE-4604-9823-5EFBB78A8E84}"/>
                </a:ext>
              </a:extLst>
            </p:cNvPr>
            <p:cNvSpPr/>
            <p:nvPr/>
          </p:nvSpPr>
          <p:spPr>
            <a:xfrm>
              <a:off x="5646934" y="4326466"/>
              <a:ext cx="360000" cy="36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01C928F-CB29-4CDA-9A68-03818B15533D}"/>
                </a:ext>
              </a:extLst>
            </p:cNvPr>
            <p:cNvSpPr/>
            <p:nvPr/>
          </p:nvSpPr>
          <p:spPr>
            <a:xfrm>
              <a:off x="5646934" y="468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50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7019624-037E-4E79-ADB0-45C4D8E8E1FB}"/>
                </a:ext>
              </a:extLst>
            </p:cNvPr>
            <p:cNvSpPr/>
            <p:nvPr/>
          </p:nvSpPr>
          <p:spPr>
            <a:xfrm>
              <a:off x="5646934" y="540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177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8AF7931-C9B1-4A11-9A5D-8CE50A153B2C}"/>
                </a:ext>
              </a:extLst>
            </p:cNvPr>
            <p:cNvSpPr/>
            <p:nvPr/>
          </p:nvSpPr>
          <p:spPr>
            <a:xfrm>
              <a:off x="6006934" y="504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84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3FBCCDB-97F7-45EB-A8A0-939AEBBF36F9}"/>
                </a:ext>
              </a:extLst>
            </p:cNvPr>
            <p:cNvSpPr/>
            <p:nvPr/>
          </p:nvSpPr>
          <p:spPr>
            <a:xfrm>
              <a:off x="6366934" y="504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162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3626488-6021-461D-82A3-044EF28FB59C}"/>
                </a:ext>
              </a:extLst>
            </p:cNvPr>
            <p:cNvSpPr/>
            <p:nvPr/>
          </p:nvSpPr>
          <p:spPr>
            <a:xfrm>
              <a:off x="6006934" y="540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204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BC09923-8648-43D6-B85F-FF7EA023EE2B}"/>
                </a:ext>
              </a:extLst>
            </p:cNvPr>
            <p:cNvSpPr/>
            <p:nvPr/>
          </p:nvSpPr>
          <p:spPr>
            <a:xfrm>
              <a:off x="6366934" y="540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214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1A78957-DFFF-4B34-A9B5-1A0E34FD1E13}"/>
                </a:ext>
              </a:extLst>
            </p:cNvPr>
            <p:cNvSpPr/>
            <p:nvPr/>
          </p:nvSpPr>
          <p:spPr>
            <a:xfrm>
              <a:off x="6006934" y="468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65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3E9E787-0578-44F1-B293-C8834512A872}"/>
                </a:ext>
              </a:extLst>
            </p:cNvPr>
            <p:cNvSpPr/>
            <p:nvPr/>
          </p:nvSpPr>
          <p:spPr>
            <a:xfrm>
              <a:off x="6366934" y="4686466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</a:rPr>
                <a:t>124</a:t>
              </a:r>
              <a:endParaRPr lang="ko-KR" altLang="en-US" sz="8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95B94D9-C8B5-48C6-B2D3-349A32E9672C}"/>
              </a:ext>
            </a:extLst>
          </p:cNvPr>
          <p:cNvGrpSpPr/>
          <p:nvPr/>
        </p:nvGrpSpPr>
        <p:grpSpPr>
          <a:xfrm>
            <a:off x="8552833" y="2121655"/>
            <a:ext cx="1609800" cy="1620000"/>
            <a:chOff x="8552833" y="2121655"/>
            <a:chExt cx="1609800" cy="1620000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980E016-E769-40F6-BB74-9D8B93F66A51}"/>
                </a:ext>
              </a:extLst>
            </p:cNvPr>
            <p:cNvSpPr/>
            <p:nvPr/>
          </p:nvSpPr>
          <p:spPr>
            <a:xfrm>
              <a:off x="8552833" y="212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10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4CEA766-D5F7-4F86-86DB-0A409A0DB430}"/>
                </a:ext>
              </a:extLst>
            </p:cNvPr>
            <p:cNvSpPr/>
            <p:nvPr/>
          </p:nvSpPr>
          <p:spPr>
            <a:xfrm>
              <a:off x="9087733" y="212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30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5B840FA9-072E-4172-B2DF-29760C76B33E}"/>
                </a:ext>
              </a:extLst>
            </p:cNvPr>
            <p:cNvSpPr/>
            <p:nvPr/>
          </p:nvSpPr>
          <p:spPr>
            <a:xfrm>
              <a:off x="9622633" y="212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83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69E335C-2CA3-4962-BE46-31AC9CD68DA0}"/>
                </a:ext>
              </a:extLst>
            </p:cNvPr>
            <p:cNvSpPr/>
            <p:nvPr/>
          </p:nvSpPr>
          <p:spPr>
            <a:xfrm>
              <a:off x="8552833" y="266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13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56C0C6B-767B-441C-B40A-670A3067E359}"/>
                </a:ext>
              </a:extLst>
            </p:cNvPr>
            <p:cNvSpPr/>
            <p:nvPr/>
          </p:nvSpPr>
          <p:spPr>
            <a:xfrm>
              <a:off x="9087733" y="266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48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BCEA719-58B4-4F72-8848-FB13C60A8233}"/>
                </a:ext>
              </a:extLst>
            </p:cNvPr>
            <p:cNvSpPr/>
            <p:nvPr/>
          </p:nvSpPr>
          <p:spPr>
            <a:xfrm>
              <a:off x="9622633" y="266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</a:rPr>
                <a:t>122</a:t>
              </a:r>
              <a:endParaRPr lang="ko-KR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2A7C8B95-BC15-4C90-87E1-1F4CF20B230A}"/>
                </a:ext>
              </a:extLst>
            </p:cNvPr>
            <p:cNvSpPr/>
            <p:nvPr/>
          </p:nvSpPr>
          <p:spPr>
            <a:xfrm>
              <a:off x="8552833" y="320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-13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5901D69-ED95-40BC-BBA8-26D767B99964}"/>
                </a:ext>
              </a:extLst>
            </p:cNvPr>
            <p:cNvSpPr/>
            <p:nvPr/>
          </p:nvSpPr>
          <p:spPr>
            <a:xfrm>
              <a:off x="9087733" y="320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-1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ED0E0C9-2937-4B4D-99C0-17E701F21290}"/>
                </a:ext>
              </a:extLst>
            </p:cNvPr>
            <p:cNvSpPr/>
            <p:nvPr/>
          </p:nvSpPr>
          <p:spPr>
            <a:xfrm>
              <a:off x="9622633" y="32016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63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1816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77A6342F-6D42-4F9A-9DC6-57149BD38B57}"/>
              </a:ext>
            </a:extLst>
          </p:cNvPr>
          <p:cNvSpPr/>
          <p:nvPr/>
        </p:nvSpPr>
        <p:spPr>
          <a:xfrm>
            <a:off x="0" y="0"/>
            <a:ext cx="1811867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데이터 7">
            <a:extLst>
              <a:ext uri="{FF2B5EF4-FFF2-40B4-BE49-F238E27FC236}">
                <a16:creationId xmlns:a16="http://schemas.microsoft.com/office/drawing/2014/main" id="{879493DA-B25F-4E82-825B-EB934C7CFE0A}"/>
              </a:ext>
            </a:extLst>
          </p:cNvPr>
          <p:cNvSpPr/>
          <p:nvPr/>
        </p:nvSpPr>
        <p:spPr>
          <a:xfrm>
            <a:off x="0" y="0"/>
            <a:ext cx="5486400" cy="685800"/>
          </a:xfrm>
          <a:prstGeom prst="flowChartInputOutpu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77B6F6-06DB-4C0B-883F-A2385226B3C2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CNN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45B378-65DA-4F83-9A79-E7824A0DA855}"/>
              </a:ext>
            </a:extLst>
          </p:cNvPr>
          <p:cNvSpPr txBox="1"/>
          <p:nvPr/>
        </p:nvSpPr>
        <p:spPr>
          <a:xfrm>
            <a:off x="1339233" y="2276355"/>
            <a:ext cx="1617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Output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E3167E-8480-4A3D-B0FE-43357E5D7BD9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Convolution (</a:t>
            </a:r>
            <a:r>
              <a:rPr lang="ko-KR" altLang="en-US" sz="2000" b="1" dirty="0" err="1"/>
              <a:t>합성곱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F2C98C-6E06-4724-9333-1D3CE610F4E0}"/>
              </a:ext>
            </a:extLst>
          </p:cNvPr>
          <p:cNvSpPr txBox="1"/>
          <p:nvPr/>
        </p:nvSpPr>
        <p:spPr>
          <a:xfrm>
            <a:off x="3975100" y="2164523"/>
            <a:ext cx="4021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이미지의 픽셀 값은 음수가 될 수 없으므로</a:t>
            </a:r>
            <a:endParaRPr lang="en-US" altLang="ko-KR" sz="1400" dirty="0"/>
          </a:p>
          <a:p>
            <a:r>
              <a:rPr lang="ko-KR" altLang="en-US" sz="1400" dirty="0"/>
              <a:t>마땅한 기법으로 예외 처리를 해주어야 함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C9200C-8EFB-4C22-ADC3-34D79BB7F748}"/>
              </a:ext>
            </a:extLst>
          </p:cNvPr>
          <p:cNvSpPr txBox="1"/>
          <p:nvPr/>
        </p:nvSpPr>
        <p:spPr>
          <a:xfrm>
            <a:off x="3975100" y="2993802"/>
            <a:ext cx="49741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음수 값을 </a:t>
            </a:r>
            <a:r>
              <a:rPr lang="en-US" altLang="ko-KR" sz="1400" dirty="0"/>
              <a:t>0</a:t>
            </a:r>
            <a:r>
              <a:rPr lang="ko-KR" altLang="en-US" sz="1400" dirty="0"/>
              <a:t>으로 치환하거나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2. 0~255 </a:t>
            </a:r>
            <a:r>
              <a:rPr lang="ko-KR" altLang="en-US" sz="1400" dirty="0"/>
              <a:t>값으로 제한하여 정규화를 하거나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3. 255</a:t>
            </a:r>
            <a:r>
              <a:rPr lang="ko-KR" altLang="en-US" sz="1400" dirty="0"/>
              <a:t>부터 다시 줄어들도록 </a:t>
            </a:r>
            <a:r>
              <a:rPr lang="en-US" altLang="ko-KR" sz="1400" dirty="0"/>
              <a:t>pixel add </a:t>
            </a:r>
            <a:r>
              <a:rPr lang="ko-KR" altLang="en-US" sz="1400" dirty="0"/>
              <a:t>연산을 하거나</a:t>
            </a:r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8DE609-84DF-4380-9815-7977DE24E8BF}"/>
              </a:ext>
            </a:extLst>
          </p:cNvPr>
          <p:cNvSpPr txBox="1"/>
          <p:nvPr/>
        </p:nvSpPr>
        <p:spPr>
          <a:xfrm>
            <a:off x="3975099" y="4471211"/>
            <a:ext cx="59817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딥러닝 </a:t>
            </a:r>
            <a:r>
              <a:rPr lang="en-US" altLang="ko-KR" sz="1400" dirty="0"/>
              <a:t>Layer</a:t>
            </a:r>
            <a:r>
              <a:rPr lang="ko-KR" altLang="en-US" sz="1400" dirty="0"/>
              <a:t>에서의 음수는 </a:t>
            </a:r>
            <a:r>
              <a:rPr lang="en-US" altLang="ko-KR" sz="1400" dirty="0">
                <a:solidFill>
                  <a:srgbClr val="FF0000"/>
                </a:solidFill>
              </a:rPr>
              <a:t>Activation Function</a:t>
            </a:r>
            <a:r>
              <a:rPr lang="ko-KR" altLang="en-US" sz="1400" dirty="0"/>
              <a:t>을 활용하여 처리가능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따라서</a:t>
            </a:r>
            <a:r>
              <a:rPr lang="en-US" altLang="ko-KR" sz="1400" dirty="0"/>
              <a:t>, </a:t>
            </a:r>
            <a:r>
              <a:rPr lang="en-US" altLang="ko-KR" sz="1400" dirty="0">
                <a:solidFill>
                  <a:srgbClr val="FF0000"/>
                </a:solidFill>
              </a:rPr>
              <a:t>Convolution</a:t>
            </a:r>
            <a:r>
              <a:rPr lang="ko-KR" altLang="en-US" sz="1400" dirty="0">
                <a:solidFill>
                  <a:srgbClr val="FF0000"/>
                </a:solidFill>
              </a:rPr>
              <a:t>층의 </a:t>
            </a:r>
            <a:r>
              <a:rPr lang="en-US" altLang="ko-KR" sz="1400" dirty="0">
                <a:solidFill>
                  <a:srgbClr val="FF0000"/>
                </a:solidFill>
              </a:rPr>
              <a:t>Activation Function</a:t>
            </a:r>
            <a:r>
              <a:rPr lang="ko-KR" altLang="en-US" sz="1400" dirty="0"/>
              <a:t>은 </a:t>
            </a:r>
            <a:r>
              <a:rPr lang="en-US" altLang="ko-KR" sz="1400" dirty="0" err="1">
                <a:solidFill>
                  <a:srgbClr val="0070C0"/>
                </a:solidFill>
              </a:rPr>
              <a:t>ReLU</a:t>
            </a:r>
            <a:r>
              <a:rPr lang="ko-KR" altLang="en-US" sz="1400" dirty="0"/>
              <a:t>가 일반적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F8FC2B2-7984-46F8-A099-D69E7DD9CB9C}"/>
              </a:ext>
            </a:extLst>
          </p:cNvPr>
          <p:cNvGrpSpPr/>
          <p:nvPr/>
        </p:nvGrpSpPr>
        <p:grpSpPr>
          <a:xfrm>
            <a:off x="1339233" y="2655055"/>
            <a:ext cx="1609800" cy="1620000"/>
            <a:chOff x="1339233" y="2655055"/>
            <a:chExt cx="1609800" cy="1620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A8FA424-3E41-400C-BCEA-76280C27C36E}"/>
                </a:ext>
              </a:extLst>
            </p:cNvPr>
            <p:cNvSpPr/>
            <p:nvPr/>
          </p:nvSpPr>
          <p:spPr>
            <a:xfrm>
              <a:off x="1339233" y="26550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EBEA342-8E56-47BF-8B58-009D969A8980}"/>
                </a:ext>
              </a:extLst>
            </p:cNvPr>
            <p:cNvSpPr/>
            <p:nvPr/>
          </p:nvSpPr>
          <p:spPr>
            <a:xfrm>
              <a:off x="1874133" y="26550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4ED4D1D-5D0D-4839-A40D-DCAA34BF77FF}"/>
                </a:ext>
              </a:extLst>
            </p:cNvPr>
            <p:cNvSpPr/>
            <p:nvPr/>
          </p:nvSpPr>
          <p:spPr>
            <a:xfrm>
              <a:off x="2409033" y="26550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FB1D99B-EDBB-4FB1-BAD6-48010BB51B86}"/>
                </a:ext>
              </a:extLst>
            </p:cNvPr>
            <p:cNvSpPr/>
            <p:nvPr/>
          </p:nvSpPr>
          <p:spPr>
            <a:xfrm>
              <a:off x="1339233" y="31950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474CB0D-9686-4457-82A8-D1EDBBA1F260}"/>
                </a:ext>
              </a:extLst>
            </p:cNvPr>
            <p:cNvSpPr/>
            <p:nvPr/>
          </p:nvSpPr>
          <p:spPr>
            <a:xfrm>
              <a:off x="1874133" y="31950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49762DC-944E-41BD-BD39-24EE1C5014AC}"/>
                </a:ext>
              </a:extLst>
            </p:cNvPr>
            <p:cNvSpPr/>
            <p:nvPr/>
          </p:nvSpPr>
          <p:spPr>
            <a:xfrm>
              <a:off x="2409033" y="31950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122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7EAA1C1-AC64-4AE7-B878-73B7F52056D7}"/>
                </a:ext>
              </a:extLst>
            </p:cNvPr>
            <p:cNvSpPr/>
            <p:nvPr/>
          </p:nvSpPr>
          <p:spPr>
            <a:xfrm>
              <a:off x="1339233" y="37350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-13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598B590-71C5-44B2-AC6A-AEB41212D6C2}"/>
                </a:ext>
              </a:extLst>
            </p:cNvPr>
            <p:cNvSpPr/>
            <p:nvPr/>
          </p:nvSpPr>
          <p:spPr>
            <a:xfrm>
              <a:off x="2409033" y="37350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303898E-EE24-4A7B-9D66-8F3AE67D70CA}"/>
                </a:ext>
              </a:extLst>
            </p:cNvPr>
            <p:cNvSpPr/>
            <p:nvPr/>
          </p:nvSpPr>
          <p:spPr>
            <a:xfrm>
              <a:off x="1874133" y="3735055"/>
              <a:ext cx="54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-1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469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1987</Words>
  <Application>Microsoft Office PowerPoint</Application>
  <PresentationFormat>와이드스크린</PresentationFormat>
  <Paragraphs>981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맑은 고딕</vt:lpstr>
      <vt:lpstr>Arial</vt:lpstr>
      <vt:lpstr>Cambria Math</vt:lpstr>
      <vt:lpstr>Office 테마</vt:lpstr>
      <vt:lpstr>CNN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승재 윤</dc:creator>
  <cp:lastModifiedBy>승재 윤</cp:lastModifiedBy>
  <cp:revision>27</cp:revision>
  <dcterms:created xsi:type="dcterms:W3CDTF">2025-07-13T11:39:36Z</dcterms:created>
  <dcterms:modified xsi:type="dcterms:W3CDTF">2025-07-16T14:24:13Z</dcterms:modified>
</cp:coreProperties>
</file>