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3" r:id="rId4"/>
    <p:sldId id="292" r:id="rId5"/>
    <p:sldId id="291" r:id="rId6"/>
    <p:sldId id="29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C693A-0A4A-4773-A726-0ABD35EEF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3DC85-8E6B-4739-A949-5171BF66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C2FAB-513E-44B3-B269-9D0EBFE2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F6A5C-A3D0-4A1F-945B-3A82995F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31C63-8310-4772-9EF8-B3CCB22C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00648-BB15-46CC-B381-A8FB28A2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00DFB-330B-41A8-A6B8-AB6D7A22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C4806-4F14-49CC-8B53-C3C495E9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9ABF0-6332-4C56-86D4-505F99F0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0DC93-50FC-4259-BF7E-BB8F7345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7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C852A-511E-4DF7-96A7-11781CA91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524827-2900-4DDA-998A-F04DC54C4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E67D-A3F8-4857-B003-D007103A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CD99C-B8CE-4FE2-A3E3-DF174FFD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42977-D1DC-4496-B90E-FBE526A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B87A-F3C5-4844-B725-DFEDED5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FBED-0F7D-45D4-ADC9-15B496A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48152-52A4-4B9E-99AD-DDE82C51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CAB2-D81F-4799-B2C4-C9450013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B314F-0660-4B35-AC32-AD0A2E5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2129A-7BBD-4582-B7B7-7BC11F36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57147-A76E-4C4D-9C65-6E66036B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EAE0B-BC55-4C3A-B850-9E501059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F628D-9016-418F-84BE-7FA9C06C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4EF89-4A13-4DC1-A3F2-A59D15E6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6D36F-41ED-485D-945C-358E08D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511C1-6DDC-464D-8DBE-AC2B6E45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E27A3-0D38-47C1-BB75-3CEAA355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A4AA9-2A85-409B-B589-E123A7D4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4DD71-C82D-491C-8905-A4E8DA3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F1D05-0E04-49A8-9912-ED03E154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6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8ACB6-C2C0-4545-9A06-A858E8D5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CE40A-40A2-4B2A-874D-B69356AE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B0734-F38A-4E1E-87B9-D3B6AF292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3C653E-390A-49AC-963B-ABF97AC66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9E1AE-5139-407D-A003-A20695EC2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EEE49-C45A-4851-852D-69D6E475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E38EEF-7DE3-416D-8353-F4164694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5B06C-7AC4-470C-ACAD-63A9B9C7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2CCE2-BE85-454A-8F09-C2E317C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D2A97-BD03-421E-8287-1CB52DEC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69EF8-5127-43C6-AB36-C708FE25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527A3-584C-4F49-9F7A-9E949306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64EC4B-BEB1-4EBE-BD0C-1B10EB93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28FA1-5C09-48AB-98EF-6B8E602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26DFB-423B-410C-9181-DA1EE71E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F5973-9EDC-4A9B-B216-26DA1C4C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FAF36-B46A-41FD-914E-F0317CB5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28FAB5-BF3A-4B1B-B90B-AC19FD43F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1166D-C98D-4377-BE1C-5965BE7C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58E62-2F90-44A7-A69C-85126675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6AAF0-528F-49F5-BFF9-1B87C24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2EA8-3828-40A5-AF1C-A09E1EC9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B075FE-D435-4384-8D8A-A405D969E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94E89-2DE3-4403-BD02-B8F2777A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C5342-8663-4737-AE7B-8D918404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E4315-A5D2-4927-8681-782FCAEA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9A864-F16B-41F8-A0BE-0674BFD2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0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A92FC-6FDA-4A67-AB59-C04EF6F2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66FEB-4AF7-44CA-BBEE-866270D4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E3878-88F7-415B-8F37-BAE15D8D0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4740-E135-4220-BD75-9D645F25EC95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5C3BF-D0CE-4874-94BF-6A61A3E43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9B6D2-CFD8-4FEA-8369-B502747A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2A40-1E0D-4789-B169-03A03E30F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ung2002012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37539-60DA-4BDF-918E-928CBA097E3E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01B10-97AB-498F-BFD4-3D7F68B3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C82C55-A03F-4E47-8148-B990DB2B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    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seung20020125@gmail.com</a:t>
            </a:r>
            <a:endParaRPr lang="en-US" altLang="ko-KR" dirty="0"/>
          </a:p>
          <a:p>
            <a:pPr algn="r"/>
            <a:r>
              <a:rPr lang="ko-KR" altLang="en-US" dirty="0"/>
              <a:t>윤승재</a:t>
            </a:r>
          </a:p>
        </p:txBody>
      </p:sp>
    </p:spTree>
    <p:extLst>
      <p:ext uri="{BB962C8B-B14F-4D97-AF65-F5344CB8AC3E}">
        <p14:creationId xmlns:p14="http://schemas.microsoft.com/office/powerpoint/2010/main" val="307248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A374EF-CD17-47C8-B4EB-9E96E2A2A116}"/>
              </a:ext>
            </a:extLst>
          </p:cNvPr>
          <p:cNvGrpSpPr/>
          <p:nvPr/>
        </p:nvGrpSpPr>
        <p:grpSpPr>
          <a:xfrm>
            <a:off x="960972" y="2663205"/>
            <a:ext cx="4233333" cy="3052931"/>
            <a:chOff x="385232" y="2671001"/>
            <a:chExt cx="4233333" cy="305293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63DB36-A334-49D0-83CC-0C83C86570D9}"/>
                </a:ext>
              </a:extLst>
            </p:cNvPr>
            <p:cNvSpPr/>
            <p:nvPr/>
          </p:nvSpPr>
          <p:spPr>
            <a:xfrm>
              <a:off x="1562099" y="2671001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3DFF207-29F0-4611-AA9A-1F200B8DDB9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385232" y="297156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AF039A6-FCA6-42CF-9DEE-5869D584BA00}"/>
                </a:ext>
              </a:extLst>
            </p:cNvPr>
            <p:cNvSpPr/>
            <p:nvPr/>
          </p:nvSpPr>
          <p:spPr>
            <a:xfrm>
              <a:off x="1562099" y="3488267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95BDDB9-A1AC-430A-8CBD-CF9619DA21A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85232" y="378883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33807B-E5E0-4FA3-9D6A-1F1D3E61D688}"/>
                </a:ext>
              </a:extLst>
            </p:cNvPr>
            <p:cNvSpPr/>
            <p:nvPr/>
          </p:nvSpPr>
          <p:spPr>
            <a:xfrm>
              <a:off x="1562099" y="4305533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1C30856-A722-48DD-865B-8CDD22417DCC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385232" y="4606100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2A056D0-A06E-4E80-91B2-6D2191F55094}"/>
                </a:ext>
              </a:extLst>
            </p:cNvPr>
            <p:cNvSpPr/>
            <p:nvPr/>
          </p:nvSpPr>
          <p:spPr>
            <a:xfrm>
              <a:off x="1562099" y="5122799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6B16454-4F0C-4B98-B8C3-E215CEA3641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385232" y="5423366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5FBD07-6918-4196-83C9-7B12FB90FFE0}"/>
                </a:ext>
              </a:extLst>
            </p:cNvPr>
            <p:cNvSpPr/>
            <p:nvPr/>
          </p:nvSpPr>
          <p:spPr>
            <a:xfrm>
              <a:off x="2874433" y="3042339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24021ED-301C-408C-A1B0-40EAB9327977}"/>
                </a:ext>
              </a:extLst>
            </p:cNvPr>
            <p:cNvSpPr/>
            <p:nvPr/>
          </p:nvSpPr>
          <p:spPr>
            <a:xfrm>
              <a:off x="2874433" y="3889105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CED59B2-5D78-4453-9085-E588FCBB7140}"/>
                </a:ext>
              </a:extLst>
            </p:cNvPr>
            <p:cNvSpPr/>
            <p:nvPr/>
          </p:nvSpPr>
          <p:spPr>
            <a:xfrm>
              <a:off x="2874433" y="4735871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631BCCA-E396-40AF-9956-85BBB26B9324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>
              <a:off x="2197099" y="2971568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A6F50FA-533F-4A6C-9AA3-E3CA0C9577A9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>
              <a:off x="2197099" y="2971568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8FCA306-CC84-4740-9566-7C9D78EA3448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197099" y="2971568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D12FE67-DB73-47D8-AFA0-1609D77F6C80}"/>
                </a:ext>
              </a:extLst>
            </p:cNvPr>
            <p:cNvCxnSpPr>
              <a:stCxn id="11" idx="6"/>
              <a:endCxn id="17" idx="2"/>
            </p:cNvCxnSpPr>
            <p:nvPr/>
          </p:nvCxnSpPr>
          <p:spPr>
            <a:xfrm flipV="1">
              <a:off x="2197099" y="3342906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5F7C102-EEA4-4288-BD20-91F39261DAF2}"/>
                </a:ext>
              </a:extLst>
            </p:cNvPr>
            <p:cNvCxnSpPr>
              <a:stCxn id="11" idx="6"/>
              <a:endCxn id="18" idx="2"/>
            </p:cNvCxnSpPr>
            <p:nvPr/>
          </p:nvCxnSpPr>
          <p:spPr>
            <a:xfrm>
              <a:off x="2197099" y="3788834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0943D3-183C-4D65-9E84-C37D1C04985C}"/>
                </a:ext>
              </a:extLst>
            </p:cNvPr>
            <p:cNvCxnSpPr>
              <a:stCxn id="11" idx="6"/>
              <a:endCxn id="19" idx="2"/>
            </p:cNvCxnSpPr>
            <p:nvPr/>
          </p:nvCxnSpPr>
          <p:spPr>
            <a:xfrm>
              <a:off x="2197099" y="3788834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E4FA08C-43D3-4032-A38D-10117F0A768D}"/>
                </a:ext>
              </a:extLst>
            </p:cNvPr>
            <p:cNvCxnSpPr>
              <a:stCxn id="13" idx="6"/>
              <a:endCxn id="17" idx="2"/>
            </p:cNvCxnSpPr>
            <p:nvPr/>
          </p:nvCxnSpPr>
          <p:spPr>
            <a:xfrm flipV="1">
              <a:off x="2197099" y="3342906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C9688F7-A8E1-4F21-89B1-E440982B620C}"/>
                </a:ext>
              </a:extLst>
            </p:cNvPr>
            <p:cNvCxnSpPr>
              <a:stCxn id="13" idx="6"/>
              <a:endCxn id="18" idx="2"/>
            </p:cNvCxnSpPr>
            <p:nvPr/>
          </p:nvCxnSpPr>
          <p:spPr>
            <a:xfrm flipV="1">
              <a:off x="2197099" y="4189672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0DC9267-E08E-4FFD-9710-1DFABD5743B5}"/>
                </a:ext>
              </a:extLst>
            </p:cNvPr>
            <p:cNvCxnSpPr>
              <a:stCxn id="13" idx="6"/>
              <a:endCxn id="19" idx="2"/>
            </p:cNvCxnSpPr>
            <p:nvPr/>
          </p:nvCxnSpPr>
          <p:spPr>
            <a:xfrm>
              <a:off x="2197099" y="4606100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44F1B4D-380D-4D01-996F-5200CE7C2045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2197099" y="3342906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F566626-DAFE-4FE0-BC65-5DC440DFE0A4}"/>
                </a:ext>
              </a:extLst>
            </p:cNvPr>
            <p:cNvCxnSpPr>
              <a:stCxn id="15" idx="6"/>
              <a:endCxn id="18" idx="2"/>
            </p:cNvCxnSpPr>
            <p:nvPr/>
          </p:nvCxnSpPr>
          <p:spPr>
            <a:xfrm flipV="1">
              <a:off x="2197099" y="4189672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7A7417-54AC-4520-8821-D4010A7A9D35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 flipV="1">
              <a:off x="2197099" y="5036438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64B512E-6F0A-49EB-939E-521CBEEA5DC3}"/>
                </a:ext>
              </a:extLst>
            </p:cNvPr>
            <p:cNvSpPr/>
            <p:nvPr/>
          </p:nvSpPr>
          <p:spPr>
            <a:xfrm>
              <a:off x="3979333" y="3280601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1A569DB-ECC9-4F17-98D2-A7C392F3ED87}"/>
                </a:ext>
              </a:extLst>
            </p:cNvPr>
            <p:cNvSpPr/>
            <p:nvPr/>
          </p:nvSpPr>
          <p:spPr>
            <a:xfrm>
              <a:off x="3983565" y="4564869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87635BC-0B07-409E-A5EF-351E3399A1E2}"/>
                </a:ext>
              </a:extLst>
            </p:cNvPr>
            <p:cNvCxnSpPr>
              <a:stCxn id="17" idx="6"/>
              <a:endCxn id="32" idx="2"/>
            </p:cNvCxnSpPr>
            <p:nvPr/>
          </p:nvCxnSpPr>
          <p:spPr>
            <a:xfrm>
              <a:off x="3509433" y="3342906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0BD332E-7CD1-41F3-B6EF-05D75223F048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 flipV="1">
              <a:off x="3509433" y="3581168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63D0BCD-27EF-4272-9D34-51BC6BF2B90C}"/>
                </a:ext>
              </a:extLst>
            </p:cNvPr>
            <p:cNvCxnSpPr>
              <a:stCxn id="19" idx="6"/>
              <a:endCxn id="32" idx="2"/>
            </p:cNvCxnSpPr>
            <p:nvPr/>
          </p:nvCxnSpPr>
          <p:spPr>
            <a:xfrm flipV="1">
              <a:off x="3509433" y="3581168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C887802-1D1E-405A-9828-CAA43F713993}"/>
                </a:ext>
              </a:extLst>
            </p:cNvPr>
            <p:cNvCxnSpPr>
              <a:stCxn id="17" idx="6"/>
              <a:endCxn id="33" idx="2"/>
            </p:cNvCxnSpPr>
            <p:nvPr/>
          </p:nvCxnSpPr>
          <p:spPr>
            <a:xfrm>
              <a:off x="3509433" y="3342906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656124C-2C3C-4B70-B4DF-189A5B2B76D8}"/>
                </a:ext>
              </a:extLst>
            </p:cNvPr>
            <p:cNvCxnSpPr>
              <a:stCxn id="18" idx="6"/>
              <a:endCxn id="33" idx="2"/>
            </p:cNvCxnSpPr>
            <p:nvPr/>
          </p:nvCxnSpPr>
          <p:spPr>
            <a:xfrm>
              <a:off x="3509433" y="4189672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000DB10-79DF-4D54-B7C8-AA4F52663892}"/>
                </a:ext>
              </a:extLst>
            </p:cNvPr>
            <p:cNvCxnSpPr>
              <a:stCxn id="19" idx="6"/>
              <a:endCxn id="33" idx="2"/>
            </p:cNvCxnSpPr>
            <p:nvPr/>
          </p:nvCxnSpPr>
          <p:spPr>
            <a:xfrm flipV="1">
              <a:off x="3509433" y="4865436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6E4C71D-CBFC-4195-8128-F2E4BB6CDF3B}"/>
              </a:ext>
            </a:extLst>
          </p:cNvPr>
          <p:cNvSpPr txBox="1"/>
          <p:nvPr/>
        </p:nvSpPr>
        <p:spPr>
          <a:xfrm>
            <a:off x="3001440" y="2255157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DNN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DAC5DA-D02E-4E26-81BD-EAF2B2A23863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Recurrent Neural Network (</a:t>
            </a:r>
            <a:r>
              <a:rPr lang="ko-KR" altLang="en-US" sz="2000" b="1" dirty="0"/>
              <a:t>순환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9A722A-D45D-4F4C-8DF6-929BA7E0EDBF}"/>
              </a:ext>
            </a:extLst>
          </p:cNvPr>
          <p:cNvSpPr txBox="1"/>
          <p:nvPr/>
        </p:nvSpPr>
        <p:spPr>
          <a:xfrm>
            <a:off x="114299" y="1430867"/>
            <a:ext cx="117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시퀀스 데이터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시간 흐름이 있는 데이터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를 처리하기 위해 고안된 신경망 구조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457187D-7B3B-4849-849F-84FF5A205428}"/>
              </a:ext>
            </a:extLst>
          </p:cNvPr>
          <p:cNvGrpSpPr/>
          <p:nvPr/>
        </p:nvGrpSpPr>
        <p:grpSpPr>
          <a:xfrm>
            <a:off x="6396568" y="2663205"/>
            <a:ext cx="4233333" cy="3052931"/>
            <a:chOff x="5761568" y="2577705"/>
            <a:chExt cx="4233333" cy="3052931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49B8ED7-92DA-4159-88AF-B58C23A14C59}"/>
                </a:ext>
              </a:extLst>
            </p:cNvPr>
            <p:cNvGrpSpPr/>
            <p:nvPr/>
          </p:nvGrpSpPr>
          <p:grpSpPr>
            <a:xfrm>
              <a:off x="8371427" y="4487868"/>
              <a:ext cx="347134" cy="386330"/>
              <a:chOff x="8373535" y="2803681"/>
              <a:chExt cx="347134" cy="386330"/>
            </a:xfrm>
          </p:grpSpPr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4EE87112-E428-4987-91B9-AEF1B63448D5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2588A9E-A864-415E-A80E-74428D859336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CCE5157-6322-496F-8121-50F3C515254B}"/>
                </a:ext>
              </a:extLst>
            </p:cNvPr>
            <p:cNvGrpSpPr/>
            <p:nvPr/>
          </p:nvGrpSpPr>
          <p:grpSpPr>
            <a:xfrm>
              <a:off x="8373535" y="3643472"/>
              <a:ext cx="347134" cy="386330"/>
              <a:chOff x="8373535" y="2803681"/>
              <a:chExt cx="347134" cy="386330"/>
            </a:xfrm>
          </p:grpSpPr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2BD3FF2A-8192-412F-BC98-4A27AF5C900D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443F86B5-A568-4EA2-8F98-A331F3FB42D4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EFFB297-D5DB-48E5-BDF7-AF7C828A9683}"/>
                </a:ext>
              </a:extLst>
            </p:cNvPr>
            <p:cNvGrpSpPr/>
            <p:nvPr/>
          </p:nvGrpSpPr>
          <p:grpSpPr>
            <a:xfrm>
              <a:off x="8373535" y="2803681"/>
              <a:ext cx="347134" cy="386330"/>
              <a:chOff x="8373535" y="2803681"/>
              <a:chExt cx="347134" cy="386330"/>
            </a:xfrm>
          </p:grpSpPr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D812B3AC-E8BF-4EC0-A3D7-CDD85A37B016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C2620DF-3BF6-489F-AC32-E7A869A0E384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27CC7C5-FB50-4834-86BC-50B550F1A62A}"/>
                </a:ext>
              </a:extLst>
            </p:cNvPr>
            <p:cNvSpPr/>
            <p:nvPr/>
          </p:nvSpPr>
          <p:spPr>
            <a:xfrm>
              <a:off x="6938435" y="2577705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6F9460D-3F3E-4E86-9C59-3E2D772EED14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5761568" y="2878272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2DBF76C-B6C0-434C-B91C-7A3268228511}"/>
                </a:ext>
              </a:extLst>
            </p:cNvPr>
            <p:cNvSpPr/>
            <p:nvPr/>
          </p:nvSpPr>
          <p:spPr>
            <a:xfrm>
              <a:off x="6938435" y="3394971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AB12FDD-03B7-44F5-AD2A-C36D740402DC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5761568" y="369553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4690AED-DFAC-4CD8-ACD8-B64E67F47265}"/>
                </a:ext>
              </a:extLst>
            </p:cNvPr>
            <p:cNvSpPr/>
            <p:nvPr/>
          </p:nvSpPr>
          <p:spPr>
            <a:xfrm>
              <a:off x="6938435" y="4212237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94FCA3C-A97E-4A08-9D13-D70E10451294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5761568" y="451280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CFD926E-E913-4901-A019-DE517ECB7D0C}"/>
                </a:ext>
              </a:extLst>
            </p:cNvPr>
            <p:cNvSpPr/>
            <p:nvPr/>
          </p:nvSpPr>
          <p:spPr>
            <a:xfrm>
              <a:off x="6938435" y="5029503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7E7494A-7519-4469-A9A3-89D27987059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761568" y="5330070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DCFB37C-2579-4515-A43D-C4E02CB4F00B}"/>
                </a:ext>
              </a:extLst>
            </p:cNvPr>
            <p:cNvSpPr/>
            <p:nvPr/>
          </p:nvSpPr>
          <p:spPr>
            <a:xfrm>
              <a:off x="8250769" y="2949043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1EA6682-738B-467A-A1FC-910A630DB66E}"/>
                </a:ext>
              </a:extLst>
            </p:cNvPr>
            <p:cNvSpPr/>
            <p:nvPr/>
          </p:nvSpPr>
          <p:spPr>
            <a:xfrm>
              <a:off x="8250769" y="3795809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55061B3-50DF-4E8E-8901-FBBBCE241D02}"/>
                </a:ext>
              </a:extLst>
            </p:cNvPr>
            <p:cNvSpPr/>
            <p:nvPr/>
          </p:nvSpPr>
          <p:spPr>
            <a:xfrm>
              <a:off x="8250769" y="4642575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32959B2-3A48-4345-B346-B5DC6CB61218}"/>
                </a:ext>
              </a:extLst>
            </p:cNvPr>
            <p:cNvCxnSpPr>
              <a:stCxn id="44" idx="6"/>
              <a:endCxn id="52" idx="2"/>
            </p:cNvCxnSpPr>
            <p:nvPr/>
          </p:nvCxnSpPr>
          <p:spPr>
            <a:xfrm>
              <a:off x="7573435" y="2878272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6ABF119-0622-485A-926E-F4D0160572C9}"/>
                </a:ext>
              </a:extLst>
            </p:cNvPr>
            <p:cNvCxnSpPr>
              <a:stCxn id="44" idx="6"/>
              <a:endCxn id="53" idx="2"/>
            </p:cNvCxnSpPr>
            <p:nvPr/>
          </p:nvCxnSpPr>
          <p:spPr>
            <a:xfrm>
              <a:off x="7573435" y="2878272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4784674-5C83-42C9-9C1F-2C70D6EF3F2C}"/>
                </a:ext>
              </a:extLst>
            </p:cNvPr>
            <p:cNvCxnSpPr>
              <a:stCxn id="44" idx="6"/>
              <a:endCxn id="54" idx="2"/>
            </p:cNvCxnSpPr>
            <p:nvPr/>
          </p:nvCxnSpPr>
          <p:spPr>
            <a:xfrm>
              <a:off x="7573435" y="2878272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1BCFC8D-D2C8-4DE2-9275-AF9B23C64517}"/>
                </a:ext>
              </a:extLst>
            </p:cNvPr>
            <p:cNvCxnSpPr>
              <a:stCxn id="46" idx="6"/>
              <a:endCxn id="52" idx="2"/>
            </p:cNvCxnSpPr>
            <p:nvPr/>
          </p:nvCxnSpPr>
          <p:spPr>
            <a:xfrm flipV="1">
              <a:off x="7573435" y="3249610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96F4618-43E2-409C-99E2-04507984793B}"/>
                </a:ext>
              </a:extLst>
            </p:cNvPr>
            <p:cNvCxnSpPr>
              <a:stCxn id="46" idx="6"/>
              <a:endCxn id="53" idx="2"/>
            </p:cNvCxnSpPr>
            <p:nvPr/>
          </p:nvCxnSpPr>
          <p:spPr>
            <a:xfrm>
              <a:off x="7573435" y="3695538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9442131-8534-4B0C-9AA7-638DDF478216}"/>
                </a:ext>
              </a:extLst>
            </p:cNvPr>
            <p:cNvCxnSpPr>
              <a:stCxn id="46" idx="6"/>
              <a:endCxn id="54" idx="2"/>
            </p:cNvCxnSpPr>
            <p:nvPr/>
          </p:nvCxnSpPr>
          <p:spPr>
            <a:xfrm>
              <a:off x="7573435" y="3695538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3A98C9F-494C-4275-B2E6-C1C1276A9972}"/>
                </a:ext>
              </a:extLst>
            </p:cNvPr>
            <p:cNvCxnSpPr>
              <a:stCxn id="48" idx="6"/>
              <a:endCxn id="52" idx="2"/>
            </p:cNvCxnSpPr>
            <p:nvPr/>
          </p:nvCxnSpPr>
          <p:spPr>
            <a:xfrm flipV="1">
              <a:off x="7573435" y="3249610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7135A06-DB95-449B-9513-771587D7B5FB}"/>
                </a:ext>
              </a:extLst>
            </p:cNvPr>
            <p:cNvCxnSpPr>
              <a:stCxn id="48" idx="6"/>
              <a:endCxn id="53" idx="2"/>
            </p:cNvCxnSpPr>
            <p:nvPr/>
          </p:nvCxnSpPr>
          <p:spPr>
            <a:xfrm flipV="1">
              <a:off x="7573435" y="4096376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D22BC47-B283-4CF5-9CDA-0F999277017A}"/>
                </a:ext>
              </a:extLst>
            </p:cNvPr>
            <p:cNvCxnSpPr>
              <a:stCxn id="48" idx="6"/>
              <a:endCxn id="54" idx="2"/>
            </p:cNvCxnSpPr>
            <p:nvPr/>
          </p:nvCxnSpPr>
          <p:spPr>
            <a:xfrm>
              <a:off x="7573435" y="4512804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8247490-5CC3-4623-B617-C0DBB44671BC}"/>
                </a:ext>
              </a:extLst>
            </p:cNvPr>
            <p:cNvCxnSpPr>
              <a:stCxn id="50" idx="6"/>
              <a:endCxn id="52" idx="2"/>
            </p:cNvCxnSpPr>
            <p:nvPr/>
          </p:nvCxnSpPr>
          <p:spPr>
            <a:xfrm flipV="1">
              <a:off x="7573435" y="3249610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0544309-1C70-4F06-A28F-B2A3B6C0A753}"/>
                </a:ext>
              </a:extLst>
            </p:cNvPr>
            <p:cNvCxnSpPr>
              <a:stCxn id="50" idx="6"/>
              <a:endCxn id="53" idx="2"/>
            </p:cNvCxnSpPr>
            <p:nvPr/>
          </p:nvCxnSpPr>
          <p:spPr>
            <a:xfrm flipV="1">
              <a:off x="7573435" y="4096376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DDD1C2C-0590-455F-AD94-D40F592AABD9}"/>
                </a:ext>
              </a:extLst>
            </p:cNvPr>
            <p:cNvCxnSpPr>
              <a:stCxn id="50" idx="6"/>
              <a:endCxn id="54" idx="2"/>
            </p:cNvCxnSpPr>
            <p:nvPr/>
          </p:nvCxnSpPr>
          <p:spPr>
            <a:xfrm flipV="1">
              <a:off x="7573435" y="4943142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4C1D77A-6893-4B6F-8378-E0F9E1D23C4F}"/>
                </a:ext>
              </a:extLst>
            </p:cNvPr>
            <p:cNvSpPr/>
            <p:nvPr/>
          </p:nvSpPr>
          <p:spPr>
            <a:xfrm>
              <a:off x="9355669" y="3187305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7843537-6C14-4047-9163-B2EFFD242634}"/>
                </a:ext>
              </a:extLst>
            </p:cNvPr>
            <p:cNvSpPr/>
            <p:nvPr/>
          </p:nvSpPr>
          <p:spPr>
            <a:xfrm>
              <a:off x="9359901" y="4471573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BAD761E-136D-47E2-A81D-792220BAF13D}"/>
                </a:ext>
              </a:extLst>
            </p:cNvPr>
            <p:cNvCxnSpPr>
              <a:stCxn id="52" idx="6"/>
              <a:endCxn id="67" idx="2"/>
            </p:cNvCxnSpPr>
            <p:nvPr/>
          </p:nvCxnSpPr>
          <p:spPr>
            <a:xfrm>
              <a:off x="8885769" y="3249610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E343E89-5D17-451F-ACA3-E26FCEC263C1}"/>
                </a:ext>
              </a:extLst>
            </p:cNvPr>
            <p:cNvCxnSpPr>
              <a:stCxn id="53" idx="6"/>
              <a:endCxn id="67" idx="2"/>
            </p:cNvCxnSpPr>
            <p:nvPr/>
          </p:nvCxnSpPr>
          <p:spPr>
            <a:xfrm flipV="1">
              <a:off x="8885769" y="3487872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43EAB5E-C82C-4E24-8EF4-518ADFC1A7BE}"/>
                </a:ext>
              </a:extLst>
            </p:cNvPr>
            <p:cNvCxnSpPr>
              <a:stCxn id="54" idx="6"/>
              <a:endCxn id="67" idx="2"/>
            </p:cNvCxnSpPr>
            <p:nvPr/>
          </p:nvCxnSpPr>
          <p:spPr>
            <a:xfrm flipV="1">
              <a:off x="8885769" y="3487872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E8979A7-4F3D-4CC8-9EEE-D5147E6BC43C}"/>
                </a:ext>
              </a:extLst>
            </p:cNvPr>
            <p:cNvCxnSpPr>
              <a:stCxn id="52" idx="6"/>
              <a:endCxn id="68" idx="2"/>
            </p:cNvCxnSpPr>
            <p:nvPr/>
          </p:nvCxnSpPr>
          <p:spPr>
            <a:xfrm>
              <a:off x="8885769" y="3249610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75FC25A-C881-4330-AD57-F102E8E59725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>
              <a:off x="8885769" y="4096376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B70FA48-2CE5-4425-A3D9-A838DEE40EF9}"/>
                </a:ext>
              </a:extLst>
            </p:cNvPr>
            <p:cNvCxnSpPr>
              <a:stCxn id="54" idx="6"/>
              <a:endCxn id="68" idx="2"/>
            </p:cNvCxnSpPr>
            <p:nvPr/>
          </p:nvCxnSpPr>
          <p:spPr>
            <a:xfrm flipV="1">
              <a:off x="8885769" y="4772140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36F6B3DD-894D-41B2-A2E4-56083A2027A0}"/>
              </a:ext>
            </a:extLst>
          </p:cNvPr>
          <p:cNvSpPr txBox="1"/>
          <p:nvPr/>
        </p:nvSpPr>
        <p:spPr>
          <a:xfrm>
            <a:off x="8478246" y="2295130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RNN</a:t>
            </a:r>
            <a:endParaRPr lang="ko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04B84-D63C-4FFE-BE97-4CA5F74E3622}"/>
              </a:ext>
            </a:extLst>
          </p:cNvPr>
          <p:cNvSpPr txBox="1"/>
          <p:nvPr/>
        </p:nvSpPr>
        <p:spPr>
          <a:xfrm>
            <a:off x="5829303" y="5901266"/>
            <a:ext cx="6112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각 시점의 입력을 받아서, 이전 시점의 </a:t>
            </a:r>
            <a:r>
              <a:rPr lang="ko-KR" altLang="en-US" sz="1600" dirty="0">
                <a:solidFill>
                  <a:srgbClr val="FF0000"/>
                </a:solidFill>
              </a:rPr>
              <a:t>상태를 함께 계산</a:t>
            </a:r>
          </a:p>
        </p:txBody>
      </p:sp>
    </p:spTree>
    <p:extLst>
      <p:ext uri="{BB962C8B-B14F-4D97-AF65-F5344CB8AC3E}">
        <p14:creationId xmlns:p14="http://schemas.microsoft.com/office/powerpoint/2010/main" val="27202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09827-8FE1-42DE-87E4-0AD09B227DB9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Sequence Data (</a:t>
            </a:r>
            <a:r>
              <a:rPr lang="ko-KR" altLang="en-US" sz="2000" b="1" dirty="0"/>
              <a:t>시간 흐름이 있는 데이터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20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B32663-3069-4ADF-BF26-D862151EC406}"/>
              </a:ext>
            </a:extLst>
          </p:cNvPr>
          <p:cNvGrpSpPr/>
          <p:nvPr/>
        </p:nvGrpSpPr>
        <p:grpSpPr>
          <a:xfrm>
            <a:off x="884766" y="2646272"/>
            <a:ext cx="4233333" cy="3052931"/>
            <a:chOff x="5761568" y="2577705"/>
            <a:chExt cx="4233333" cy="305293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B60F5CF-F2E8-4A05-A592-6205CA417281}"/>
                </a:ext>
              </a:extLst>
            </p:cNvPr>
            <p:cNvGrpSpPr/>
            <p:nvPr/>
          </p:nvGrpSpPr>
          <p:grpSpPr>
            <a:xfrm>
              <a:off x="8371427" y="4487868"/>
              <a:ext cx="347134" cy="386330"/>
              <a:chOff x="8373535" y="2803681"/>
              <a:chExt cx="347134" cy="386330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E8BAF564-32C5-4F71-955E-E14E7CF0AEA5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0BD5625-0C91-40C6-B06D-16735484B60B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3236C2D-51F3-474F-9342-D4BAAFBEF7E8}"/>
                </a:ext>
              </a:extLst>
            </p:cNvPr>
            <p:cNvGrpSpPr/>
            <p:nvPr/>
          </p:nvGrpSpPr>
          <p:grpSpPr>
            <a:xfrm>
              <a:off x="8373535" y="3643472"/>
              <a:ext cx="347134" cy="386330"/>
              <a:chOff x="8373535" y="2803681"/>
              <a:chExt cx="347134" cy="386330"/>
            </a:xfrm>
          </p:grpSpPr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5A479A2D-3F55-4470-BD5B-1DBEF411B5EB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1A3CC3E-E4C9-4BE4-B5A6-8C69B8C53816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DEFAEE-83B4-4D80-929F-74B03F93B0A0}"/>
                </a:ext>
              </a:extLst>
            </p:cNvPr>
            <p:cNvGrpSpPr/>
            <p:nvPr/>
          </p:nvGrpSpPr>
          <p:grpSpPr>
            <a:xfrm>
              <a:off x="8373535" y="2803681"/>
              <a:ext cx="347134" cy="386330"/>
              <a:chOff x="8373535" y="2803681"/>
              <a:chExt cx="347134" cy="386330"/>
            </a:xfrm>
          </p:grpSpPr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BC93BD2C-5C0B-4223-A173-85895CC462E5}"/>
                  </a:ext>
                </a:extLst>
              </p:cNvPr>
              <p:cNvSpPr/>
              <p:nvPr/>
            </p:nvSpPr>
            <p:spPr>
              <a:xfrm rot="10216214">
                <a:off x="8373535" y="2926332"/>
                <a:ext cx="101602" cy="7037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2D267781-FF65-4029-A989-3C94FCEAF309}"/>
                  </a:ext>
                </a:extLst>
              </p:cNvPr>
              <p:cNvSpPr/>
              <p:nvPr/>
            </p:nvSpPr>
            <p:spPr>
              <a:xfrm>
                <a:off x="8405290" y="2803681"/>
                <a:ext cx="315379" cy="38633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CC33C0F-FC08-436A-B34F-210712B968DE}"/>
                </a:ext>
              </a:extLst>
            </p:cNvPr>
            <p:cNvSpPr/>
            <p:nvPr/>
          </p:nvSpPr>
          <p:spPr>
            <a:xfrm>
              <a:off x="6938435" y="2577705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01EF8DE-DB23-4392-A421-B7423D25196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761568" y="2878272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7E77D26-2C2E-4E94-BB38-CF08769877CB}"/>
                </a:ext>
              </a:extLst>
            </p:cNvPr>
            <p:cNvSpPr/>
            <p:nvPr/>
          </p:nvSpPr>
          <p:spPr>
            <a:xfrm>
              <a:off x="6938435" y="3394971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F710FAB-2815-48E1-9E12-459E5396E91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761568" y="369553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489757-DA8B-481D-9393-E02FFB2AE035}"/>
                </a:ext>
              </a:extLst>
            </p:cNvPr>
            <p:cNvSpPr/>
            <p:nvPr/>
          </p:nvSpPr>
          <p:spPr>
            <a:xfrm>
              <a:off x="6938435" y="4212237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D82B18B-8357-4EDA-A2A8-3F9947AAF35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761568" y="451280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A59701E-638E-422F-8232-69DD378F1BF5}"/>
                </a:ext>
              </a:extLst>
            </p:cNvPr>
            <p:cNvSpPr/>
            <p:nvPr/>
          </p:nvSpPr>
          <p:spPr>
            <a:xfrm>
              <a:off x="6938435" y="5029503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F9EC0B0-BA4C-4989-81BD-AAEA5B38923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761568" y="5330070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3DDE485-DC22-42FA-9D91-3F316E2D3A92}"/>
                </a:ext>
              </a:extLst>
            </p:cNvPr>
            <p:cNvSpPr/>
            <p:nvPr/>
          </p:nvSpPr>
          <p:spPr>
            <a:xfrm>
              <a:off x="8250769" y="2949043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DEBC5A2-8AD1-431F-8D59-8C99F28CE872}"/>
                </a:ext>
              </a:extLst>
            </p:cNvPr>
            <p:cNvSpPr/>
            <p:nvPr/>
          </p:nvSpPr>
          <p:spPr>
            <a:xfrm>
              <a:off x="8250769" y="3795809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002B46-9813-4FC1-9EC8-40312E269C8D}"/>
                </a:ext>
              </a:extLst>
            </p:cNvPr>
            <p:cNvSpPr/>
            <p:nvPr/>
          </p:nvSpPr>
          <p:spPr>
            <a:xfrm>
              <a:off x="8250769" y="4642575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71AC965-ADF0-43B4-8E78-FCF2C16278E6}"/>
                </a:ext>
              </a:extLst>
            </p:cNvPr>
            <p:cNvCxnSpPr>
              <a:stCxn id="12" idx="6"/>
              <a:endCxn id="20" idx="2"/>
            </p:cNvCxnSpPr>
            <p:nvPr/>
          </p:nvCxnSpPr>
          <p:spPr>
            <a:xfrm>
              <a:off x="7573435" y="2878272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C895CEB-12DF-4A9B-89E2-B17E49D63FAE}"/>
                </a:ext>
              </a:extLst>
            </p:cNvPr>
            <p:cNvCxnSpPr>
              <a:stCxn id="12" idx="6"/>
              <a:endCxn id="21" idx="2"/>
            </p:cNvCxnSpPr>
            <p:nvPr/>
          </p:nvCxnSpPr>
          <p:spPr>
            <a:xfrm>
              <a:off x="7573435" y="2878272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7E0486B-CA91-4939-A2E7-44CEAD21E456}"/>
                </a:ext>
              </a:extLst>
            </p:cNvPr>
            <p:cNvCxnSpPr>
              <a:stCxn id="12" idx="6"/>
              <a:endCxn id="22" idx="2"/>
            </p:cNvCxnSpPr>
            <p:nvPr/>
          </p:nvCxnSpPr>
          <p:spPr>
            <a:xfrm>
              <a:off x="7573435" y="2878272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D5436C7-1795-4792-B714-6909E5829891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7573435" y="3249610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37E9344-F1F0-4B2D-9237-FF8EE08AC09A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>
              <a:off x="7573435" y="3695538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4BE34F1-9459-4D45-9D9E-4797EDE00C8B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>
              <a:off x="7573435" y="3695538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492CAA4-DD2C-4A7F-BE38-B4FE6A295776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 flipV="1">
              <a:off x="7573435" y="3249610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E573B37-B802-4E82-BC77-800149DA8767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 flipV="1">
              <a:off x="7573435" y="4096376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8E45DEE-2F92-48F1-A553-1AE665299082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>
              <a:off x="7573435" y="4512804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9B2DA6E-3E75-4E2C-B970-94F5844ECC34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 flipV="1">
              <a:off x="7573435" y="3249610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058534A-95DA-43F9-8B8B-55C84E2932D7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7573435" y="4096376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03E79D2-69F4-406B-A4C0-17C347643970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 flipV="1">
              <a:off x="7573435" y="4943142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A985C59-C88C-422B-86E1-B5C62F24032C}"/>
                </a:ext>
              </a:extLst>
            </p:cNvPr>
            <p:cNvSpPr/>
            <p:nvPr/>
          </p:nvSpPr>
          <p:spPr>
            <a:xfrm>
              <a:off x="9355669" y="3187305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CBA6387-114F-4B4A-9734-954804CAEA52}"/>
                </a:ext>
              </a:extLst>
            </p:cNvPr>
            <p:cNvSpPr/>
            <p:nvPr/>
          </p:nvSpPr>
          <p:spPr>
            <a:xfrm>
              <a:off x="9359901" y="4471573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D7972E5-922C-435B-BE8B-E1FB8395E219}"/>
                </a:ext>
              </a:extLst>
            </p:cNvPr>
            <p:cNvCxnSpPr>
              <a:stCxn id="20" idx="6"/>
              <a:endCxn id="35" idx="2"/>
            </p:cNvCxnSpPr>
            <p:nvPr/>
          </p:nvCxnSpPr>
          <p:spPr>
            <a:xfrm>
              <a:off x="8885769" y="3249610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4B6AD51-8BA8-4344-9B24-D29CA4680CB3}"/>
                </a:ext>
              </a:extLst>
            </p:cNvPr>
            <p:cNvCxnSpPr>
              <a:stCxn id="21" idx="6"/>
              <a:endCxn id="35" idx="2"/>
            </p:cNvCxnSpPr>
            <p:nvPr/>
          </p:nvCxnSpPr>
          <p:spPr>
            <a:xfrm flipV="1">
              <a:off x="8885769" y="3487872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291A4F9-FAB8-468C-A419-387EFFAD9D5D}"/>
                </a:ext>
              </a:extLst>
            </p:cNvPr>
            <p:cNvCxnSpPr>
              <a:stCxn id="22" idx="6"/>
              <a:endCxn id="35" idx="2"/>
            </p:cNvCxnSpPr>
            <p:nvPr/>
          </p:nvCxnSpPr>
          <p:spPr>
            <a:xfrm flipV="1">
              <a:off x="8885769" y="3487872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CBBEB6D-6760-4C34-93ED-1D398118AAFA}"/>
                </a:ext>
              </a:extLst>
            </p:cNvPr>
            <p:cNvCxnSpPr>
              <a:stCxn id="20" idx="6"/>
              <a:endCxn id="36" idx="2"/>
            </p:cNvCxnSpPr>
            <p:nvPr/>
          </p:nvCxnSpPr>
          <p:spPr>
            <a:xfrm>
              <a:off x="8885769" y="3249610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023D63F-DE53-4ABB-A2CE-373E6BFF8419}"/>
                </a:ext>
              </a:extLst>
            </p:cNvPr>
            <p:cNvCxnSpPr>
              <a:stCxn id="21" idx="6"/>
              <a:endCxn id="36" idx="2"/>
            </p:cNvCxnSpPr>
            <p:nvPr/>
          </p:nvCxnSpPr>
          <p:spPr>
            <a:xfrm>
              <a:off x="8885769" y="4096376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4439A76-71D9-4118-ADFA-1B2F2258F331}"/>
                </a:ext>
              </a:extLst>
            </p:cNvPr>
            <p:cNvCxnSpPr>
              <a:stCxn id="22" idx="6"/>
              <a:endCxn id="36" idx="2"/>
            </p:cNvCxnSpPr>
            <p:nvPr/>
          </p:nvCxnSpPr>
          <p:spPr>
            <a:xfrm flipV="1">
              <a:off x="8885769" y="4772140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453F35B-B4FD-4D32-8C16-6673AA12CC22}"/>
              </a:ext>
            </a:extLst>
          </p:cNvPr>
          <p:cNvSpPr txBox="1"/>
          <p:nvPr/>
        </p:nvSpPr>
        <p:spPr>
          <a:xfrm>
            <a:off x="2966444" y="2278197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RNN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5B0FD7-9502-4B4A-962B-021674CF5CFB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Recurrent Neural Network (</a:t>
            </a:r>
            <a:r>
              <a:rPr lang="ko-KR" altLang="en-US" sz="2000" b="1" dirty="0"/>
              <a:t>순환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510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D0DF6-5B78-4251-B214-6660AD0C42B6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Recurrent Neural Network (</a:t>
            </a:r>
            <a:r>
              <a:rPr lang="ko-KR" altLang="en-US" sz="2000" b="1" dirty="0"/>
              <a:t>순환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AEB10-B894-4E1D-BFF2-F15E54297E02}"/>
              </a:ext>
            </a:extLst>
          </p:cNvPr>
          <p:cNvSpPr txBox="1"/>
          <p:nvPr/>
        </p:nvSpPr>
        <p:spPr>
          <a:xfrm>
            <a:off x="114300" y="2099734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자연어 처리 </a:t>
            </a:r>
            <a:r>
              <a:rPr lang="en-US" altLang="ko-KR" sz="1600" dirty="0">
                <a:solidFill>
                  <a:srgbClr val="0070C0"/>
                </a:solidFill>
              </a:rPr>
              <a:t>(NLP)</a:t>
            </a:r>
            <a:r>
              <a:rPr lang="en-US" altLang="ko-KR" sz="1600" dirty="0"/>
              <a:t>		: </a:t>
            </a:r>
            <a:r>
              <a:rPr lang="ko-KR" altLang="en-US" sz="1600" dirty="0">
                <a:solidFill>
                  <a:srgbClr val="FF0000"/>
                </a:solidFill>
              </a:rPr>
              <a:t>문장 생성</a:t>
            </a:r>
            <a:r>
              <a:rPr lang="en-US" altLang="ko-KR" sz="1600" dirty="0"/>
              <a:t>, </a:t>
            </a:r>
            <a:r>
              <a:rPr lang="ko-KR" altLang="en-US" sz="1600" dirty="0"/>
              <a:t>기계 번역</a:t>
            </a:r>
            <a:r>
              <a:rPr lang="en-US" altLang="ko-KR" sz="1600" dirty="0"/>
              <a:t>, </a:t>
            </a:r>
            <a:r>
              <a:rPr lang="ko-KR" altLang="en-US" sz="1600" dirty="0"/>
              <a:t>감정 분석 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4C719-2D1C-4B21-8720-3B04AD80174E}"/>
              </a:ext>
            </a:extLst>
          </p:cNvPr>
          <p:cNvSpPr txBox="1"/>
          <p:nvPr/>
        </p:nvSpPr>
        <p:spPr>
          <a:xfrm>
            <a:off x="114300" y="2512311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음성 처리</a:t>
            </a:r>
            <a:r>
              <a:rPr lang="en-US" altLang="ko-KR" sz="1600" dirty="0"/>
              <a:t>			: </a:t>
            </a:r>
            <a:r>
              <a:rPr lang="ko-KR" altLang="en-US" sz="1600" dirty="0">
                <a:solidFill>
                  <a:srgbClr val="FF0000"/>
                </a:solidFill>
              </a:rPr>
              <a:t>음성 인식</a:t>
            </a:r>
            <a:r>
              <a:rPr lang="en-US" altLang="ko-KR" sz="1600" dirty="0"/>
              <a:t>, TTS </a:t>
            </a:r>
            <a:r>
              <a:rPr lang="ko-KR" altLang="en-US" sz="1600" dirty="0"/>
              <a:t>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33826-6FAC-4098-B87A-F690FF965BE3}"/>
              </a:ext>
            </a:extLst>
          </p:cNvPr>
          <p:cNvSpPr txBox="1"/>
          <p:nvPr/>
        </p:nvSpPr>
        <p:spPr>
          <a:xfrm>
            <a:off x="114299" y="1508725"/>
            <a:ext cx="117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RNN</a:t>
            </a:r>
            <a:r>
              <a:rPr lang="ko-KR" altLang="en-US" dirty="0">
                <a:solidFill>
                  <a:srgbClr val="00B050"/>
                </a:solidFill>
              </a:rPr>
              <a:t>이 쓰이는 적용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3C600-A1C7-4ABA-B488-267B28D83D60}"/>
              </a:ext>
            </a:extLst>
          </p:cNvPr>
          <p:cNvSpPr txBox="1"/>
          <p:nvPr/>
        </p:nvSpPr>
        <p:spPr>
          <a:xfrm>
            <a:off x="114299" y="2924888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시계열 예측</a:t>
            </a:r>
            <a:r>
              <a:rPr lang="en-US" altLang="ko-KR" sz="1600" dirty="0"/>
              <a:t>		: </a:t>
            </a:r>
            <a:r>
              <a:rPr lang="ko-KR" altLang="en-US" sz="1600" dirty="0"/>
              <a:t>주가 </a:t>
            </a:r>
            <a:r>
              <a:rPr lang="ko-KR" altLang="en-US" sz="1600" dirty="0">
                <a:solidFill>
                  <a:srgbClr val="FF0000"/>
                </a:solidFill>
              </a:rPr>
              <a:t>예측</a:t>
            </a:r>
            <a:r>
              <a:rPr lang="en-US" altLang="ko-KR" sz="1600" dirty="0"/>
              <a:t>, </a:t>
            </a:r>
            <a:r>
              <a:rPr lang="ko-KR" altLang="en-US" sz="1600" dirty="0"/>
              <a:t>날씨 </a:t>
            </a:r>
            <a:r>
              <a:rPr lang="ko-KR" altLang="en-US" sz="1600" dirty="0">
                <a:solidFill>
                  <a:srgbClr val="FF0000"/>
                </a:solidFill>
              </a:rPr>
              <a:t>예보</a:t>
            </a:r>
            <a:r>
              <a:rPr lang="ko-KR" altLang="en-US" sz="1600" dirty="0"/>
              <a:t> 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A877C-930D-4AEE-B7D0-21611D9E020D}"/>
              </a:ext>
            </a:extLst>
          </p:cNvPr>
          <p:cNvSpPr txBox="1"/>
          <p:nvPr/>
        </p:nvSpPr>
        <p:spPr>
          <a:xfrm>
            <a:off x="114299" y="3337465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센서 분석</a:t>
            </a:r>
            <a:r>
              <a:rPr lang="en-US" altLang="ko-KR" sz="1600" dirty="0"/>
              <a:t>			: </a:t>
            </a:r>
            <a:r>
              <a:rPr lang="ko-KR" altLang="en-US" sz="1600" dirty="0">
                <a:solidFill>
                  <a:srgbClr val="FF0000"/>
                </a:solidFill>
              </a:rPr>
              <a:t>이상 감지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행동 분석</a:t>
            </a:r>
          </a:p>
        </p:txBody>
      </p:sp>
    </p:spTree>
    <p:extLst>
      <p:ext uri="{BB962C8B-B14F-4D97-AF65-F5344CB8AC3E}">
        <p14:creationId xmlns:p14="http://schemas.microsoft.com/office/powerpoint/2010/main" val="178372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6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승재 윤</dc:creator>
  <cp:lastModifiedBy>승재 윤</cp:lastModifiedBy>
  <cp:revision>1</cp:revision>
  <dcterms:created xsi:type="dcterms:W3CDTF">2025-07-14T08:21:44Z</dcterms:created>
  <dcterms:modified xsi:type="dcterms:W3CDTF">2025-07-14T08:22:12Z</dcterms:modified>
</cp:coreProperties>
</file>