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rirach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7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Sriracha-regular.fnt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05T14:42:39.142">
    <p:pos x="6000" y="0"/>
    <p:text>top
-CHAKKARIN PROMMACHAN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5-05T14:42:39.143">
    <p:pos x="6000" y="0"/>
    <p:text>top
-CHAKKARIN PROMMACHAN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5-05T14:42:39.143">
    <p:pos x="6000" y="0"/>
    <p:text>get
-CHAKKARIN PROMMACHAN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5-05T14:42:39.143">
    <p:pos x="6000" y="0"/>
    <p:text>get
-CHAKKARIN PROMMACHAN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5-05T14:42:39.144">
    <p:pos x="6000" y="0"/>
    <p:text>Toon
-CHAKKARIN PROMMACHAN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5-05T14:42:39.144">
    <p:pos x="6000" y="0"/>
    <p:text>Toon
-CHAKKARIN PROMMACHAN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20-05-05T14:42:39.142">
    <p:pos x="6000" y="0"/>
    <p:text>top
-CHAKKARIN PROMMACHAN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5.png"/><Relationship Id="rId5" Type="http://schemas.openxmlformats.org/officeDocument/2006/relationships/hyperlink" Target="http://www.youtube.com/watch?v=QHRabq2-IVs" TargetMode="External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7.xm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7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   1610900845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 1610901256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วีดีโอ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 title="VideoPresen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174" y="616025"/>
            <a:ext cx="5529650" cy="41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Sensor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stepsPerRevolution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variable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pins as output: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(relay,HIGH);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HIGH = Close || LOW(0) = OPEN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(inputPin, INPUT);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8737575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 input value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(val == LOW)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value 0 = found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Spin the stepper motor 1 revolution slowly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8737500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0600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//wait 21 seconds = 21000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 u="sng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b="0" i="0" sz="1400" u="sng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b="0" i="0" sz="18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9274" y="1771400"/>
            <a:ext cx="1817300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081525"/>
            <a:ext cx="87159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             ก็จะสั่งให้ปั๊มน้ำหยุดทำงาน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73563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 flipH="1" rot="10800000">
            <a:off x="4024800" y="2000425"/>
            <a:ext cx="128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6800" y="3516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 flipH="1">
            <a:off x="4055200" y="4673575"/>
            <a:ext cx="595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4" name="Google Shape;12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6175" y="3073050"/>
            <a:ext cx="1795401" cy="13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942500" y="2395850"/>
            <a:ext cx="2153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rPr>
              <a:t>ทำงานครบ 20 วินาที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 flipH="1">
            <a:off x="7009600" y="3262100"/>
            <a:ext cx="7284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7560" y="205050"/>
            <a:ext cx="3706590" cy="440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13" y="1092131"/>
            <a:ext cx="4782909" cy="3499813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890" y="1514503"/>
            <a:ext cx="7495410" cy="200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6767902" y="1102930"/>
            <a:ext cx="2193665" cy="26550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96368" y="1205701"/>
            <a:ext cx="1299294" cy="2449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ภาพวงจร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13563" l="0" r="0" t="3380"/>
          <a:stretch/>
        </p:blipFill>
        <p:spPr>
          <a:xfrm rot="-5400000">
            <a:off x="2745126" y="-236751"/>
            <a:ext cx="3653750" cy="62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800" y="732525"/>
            <a:ext cx="7634251" cy="3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