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Angsana New" panose="02020603050405020304" pitchFamily="18" charset="-34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Sriracha" panose="020B0604020202020204" charset="-34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2b35ea174_0_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2b35ea174_0_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2b35ea174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2b35ea174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2b35ea174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2b35ea174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2b35ea174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2b35ea174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2b35ea174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2b35ea174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2b35ea174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2b35ea174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2b35ea174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2b35ea174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2b35ea174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2b35ea174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b35ea174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2b35ea174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2b35ea174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2b35ea174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2b35ea174_0_1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2b35ea174_0_1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5629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Sriracha"/>
                <a:ea typeface="Sriracha"/>
                <a:cs typeface="Sriracha"/>
                <a:sym typeface="Sriracha"/>
              </a:rPr>
              <a:t>เครื่องกรอกน้ำอัตโนมัติ</a:t>
            </a:r>
            <a:endParaRPr sz="4800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Water Filler Automation</a:t>
            </a:r>
            <a:r>
              <a:rPr lang="en" sz="1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3315075"/>
            <a:ext cx="3816600" cy="16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จัดทำโดย</a:t>
            </a:r>
            <a:endParaRPr dirty="0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นายศุภเดช ปิ่นสุวรรณบุตร   </a:t>
            </a:r>
            <a:r>
              <a:rPr lang="th-TH" sz="1200" dirty="0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   </a:t>
            </a:r>
            <a:r>
              <a:rPr lang="en" sz="1200" dirty="0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1610900845</a:t>
            </a:r>
            <a:endParaRPr sz="1200" dirty="0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นายจักรรินทร์ พรมจันทร์ 	1610901231</a:t>
            </a:r>
            <a:endParaRPr sz="1200" dirty="0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นายกฤตวิทย์ วงศ์สุวรรณกิต  </a:t>
            </a:r>
            <a:r>
              <a:rPr lang="th-TH" sz="1200" dirty="0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 </a:t>
            </a:r>
            <a:r>
              <a:rPr lang="en" sz="1200" dirty="0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1610901256</a:t>
            </a:r>
            <a:endParaRPr sz="1200" dirty="0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718900" y="3315075"/>
            <a:ext cx="4016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อาจารย์ที่ปรึกษา</a:t>
            </a:r>
            <a:endParaRPr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ดร.อัครพงษ์	เอกศิริ</a:t>
            </a:r>
            <a:endParaRPr sz="1200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CODING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Reset the position to 0: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setCurrentPosition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Run the motor forward at 400 steps/second until the motor reaches 600 steps (3 revolutions):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currentPosition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 != 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600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setSpeed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runSpeed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8744650" y="0"/>
            <a:ext cx="3993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riracha"/>
                <a:ea typeface="Sriracha"/>
                <a:cs typeface="Sriracha"/>
                <a:sym typeface="Sriracha"/>
              </a:rPr>
              <a:t>1</a:t>
            </a:r>
            <a:r>
              <a:rPr lang="th-TH" dirty="0">
                <a:latin typeface="Sriracha"/>
                <a:ea typeface="Sriracha"/>
                <a:cs typeface="Sriracha"/>
                <a:sym typeface="Sriracha"/>
              </a:rPr>
              <a:t>0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ปัญหาและอุปสรรค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1.การทำโครงของตัวโปรเจค เป็นเรื่องที่ยากมากที่จะหาของทำโครงได้ เพราะว่าช่วงนี้เป็นช่วงที่ โควิด-19 กำลังระบาด จึงไม่สามารถทำโครงได้ อาจารย์จึงให้ทำเป็นโมเดล 3D ออกมาแทน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2.ในเมื่อทำโครงไม่ได้ อาจารย์ จึงให้ทำเป็น วงจรเปลือยให้อาจารย์ดู เช่น อุปกรณ์ต่างๆ ทำงานได้ตามที่ coding ไว้ไหม</a:t>
            </a:r>
            <a:endParaRPr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8744650" y="0"/>
            <a:ext cx="3993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riracha"/>
                <a:ea typeface="Sriracha"/>
                <a:cs typeface="Sriracha"/>
                <a:sym typeface="Sriracha"/>
              </a:rPr>
              <a:t>1</a:t>
            </a:r>
            <a:r>
              <a:rPr lang="th-TH" dirty="0">
                <a:latin typeface="Sriracha"/>
                <a:ea typeface="Sriracha"/>
                <a:cs typeface="Sriracha"/>
                <a:sym typeface="Sriracha"/>
              </a:rPr>
              <a:t>1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2043600" y="1429950"/>
            <a:ext cx="5056800" cy="13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u="sng" dirty="0">
                <a:latin typeface="Sriracha"/>
                <a:ea typeface="Sriracha"/>
                <a:cs typeface="Sriracha"/>
                <a:sym typeface="Sriracha"/>
              </a:rPr>
              <a:t>จบการนําเสนอ</a:t>
            </a:r>
            <a:endParaRPr sz="6000" u="sng" dirty="0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สารบัญ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1641775" y="1229875"/>
            <a:ext cx="3445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 dirty="0">
                <a:latin typeface="Sriracha"/>
                <a:ea typeface="Sriracha"/>
                <a:cs typeface="Sriracha"/>
                <a:sym typeface="Sriracha"/>
              </a:rPr>
              <a:t>เรื่อง</a:t>
            </a:r>
            <a:endParaRPr sz="1400" u="sng" dirty="0">
              <a:latin typeface="Sriracha"/>
              <a:ea typeface="Sriracha"/>
              <a:cs typeface="Sriracha"/>
              <a:sym typeface="Srirach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 dirty="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Requirements</a:t>
            </a:r>
            <a:endParaRPr sz="1400" dirty="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 dirty="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SYSTEM DESIGN</a:t>
            </a:r>
            <a:endParaRPr sz="1400" dirty="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 dirty="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FLOWCHART</a:t>
            </a:r>
            <a:endParaRPr sz="1400" dirty="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 dirty="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HIGH LEVEL DESIGN</a:t>
            </a:r>
            <a:endParaRPr sz="1400" dirty="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 dirty="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ผลลัพธ์ของการออกแบบผลงาน</a:t>
            </a:r>
            <a:endParaRPr sz="1400" dirty="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 dirty="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CODING</a:t>
            </a:r>
            <a:endParaRPr sz="1400" dirty="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 dirty="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ปัญหาและอุปสรรค</a:t>
            </a:r>
            <a:endParaRPr sz="1400" dirty="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524700" y="1229875"/>
            <a:ext cx="9465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Sriracha"/>
                <a:ea typeface="Sriracha"/>
                <a:cs typeface="Sriracha"/>
                <a:sym typeface="Sriracha"/>
              </a:rPr>
              <a:t>หน้า</a:t>
            </a:r>
            <a:endParaRPr u="sng" dirty="0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riracha"/>
                <a:ea typeface="Sriracha"/>
                <a:cs typeface="Sriracha"/>
                <a:sym typeface="Sriracha"/>
              </a:rPr>
              <a:t>3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riracha"/>
                <a:ea typeface="Sriracha"/>
                <a:cs typeface="Sriracha"/>
                <a:sym typeface="Sriracha"/>
              </a:rPr>
              <a:t>4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riracha"/>
                <a:ea typeface="Sriracha"/>
                <a:cs typeface="Sriracha"/>
                <a:sym typeface="Sriracha"/>
              </a:rPr>
              <a:t>5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Sriracha"/>
                <a:ea typeface="Sriracha"/>
                <a:cs typeface="Sriracha"/>
                <a:sym typeface="Sriracha"/>
              </a:rPr>
              <a:t>6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Sriracha"/>
                <a:ea typeface="Sriracha"/>
                <a:cs typeface="Sriracha"/>
                <a:sym typeface="Sriracha"/>
              </a:rPr>
              <a:t>7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Sriracha"/>
                <a:ea typeface="Sriracha"/>
                <a:cs typeface="Sriracha"/>
                <a:sym typeface="Sriracha"/>
              </a:rPr>
              <a:t>8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Sriracha"/>
                <a:ea typeface="Sriracha"/>
                <a:cs typeface="Sriracha"/>
                <a:sym typeface="Sriracha"/>
              </a:rPr>
              <a:t>11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Sriracha"/>
                <a:ea typeface="Sriracha"/>
                <a:cs typeface="Sriracha"/>
                <a:sym typeface="Sriracha"/>
              </a:rPr>
              <a:t>2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Requirements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347075" y="1017800"/>
            <a:ext cx="4428600" cy="33390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riracha"/>
              <a:buAutoNum type="arabicPeriod"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น้ำหนักของขวด 600 มล.                                  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riracha"/>
              <a:buAutoNum type="arabicPeriod"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เป็นขวดใส ชนิด PET                                                               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riracha"/>
              <a:buAutoNum type="arabicPeriod"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ขวดขนาด 600 มล.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  - สูง 23.5 ซม.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  - เส้นผ่านศูนย์กลาง 6 ซม.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  - เส้นผ่านศูนย์กลางปากขวด 3 ซม.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4.กรอกน้ำเสร็จ 1 ขวด ภายใน 1 นาที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5.น้ำหนักขวดเปล่าประมาณ 15 ก.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4167150" y="1187300"/>
            <a:ext cx="4867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riracha"/>
                <a:ea typeface="Sriracha"/>
                <a:cs typeface="Sriracha"/>
                <a:sym typeface="Sriracha"/>
              </a:rPr>
              <a:t>6.ขวดต้องมีลักษนะตามมาตรฐานของขวด 600 มล.</a:t>
            </a:r>
            <a:endParaRPr sz="1800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8702200" y="7075"/>
            <a:ext cx="4419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Sriracha"/>
                <a:ea typeface="Sriracha"/>
                <a:cs typeface="Sriracha"/>
                <a:sym typeface="Sriracha"/>
              </a:rPr>
              <a:t>3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SYSTEM DESIGN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311700" y="1096700"/>
            <a:ext cx="87159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riracha"/>
                <a:ea typeface="Sriracha"/>
                <a:cs typeface="Sriracha"/>
                <a:sym typeface="Sriracha"/>
              </a:rPr>
              <a:t>Seneor ตรวจเจอขวดพลาสติกเปล่า  	ส่งสัญญาณให้ 	ปั๊มน้ำทำงาน 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Sriracha"/>
              <a:ea typeface="Sriracha"/>
              <a:cs typeface="Sriracha"/>
              <a:sym typeface="Sriracha"/>
            </a:endParaRPr>
          </a:p>
          <a:p>
            <a:pPr marL="64008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Sriracha"/>
                <a:ea typeface="Sriracha"/>
                <a:cs typeface="Sriracha"/>
                <a:sym typeface="Sriracha"/>
              </a:rPr>
              <a:t>ระหว่างนั้นก็มี 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  <a:p>
            <a:pPr marL="41148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Sriracha"/>
              <a:ea typeface="Sriracha"/>
              <a:cs typeface="Sriracha"/>
              <a:sym typeface="Sriracha"/>
            </a:endParaRPr>
          </a:p>
          <a:p>
            <a:pPr marL="59436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Sriracha"/>
                <a:ea typeface="Sriracha"/>
                <a:cs typeface="Sriracha"/>
                <a:sym typeface="Sriracha"/>
              </a:rPr>
              <a:t>    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  <a:p>
            <a:pPr marL="59436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Sriracha"/>
                <a:ea typeface="Sriracha"/>
                <a:cs typeface="Sriracha"/>
                <a:sym typeface="Sriracha"/>
              </a:rPr>
              <a:t>    Sensor ตรวจวัดระดับน้ำ 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Sriracha"/>
                <a:ea typeface="Sriracha"/>
                <a:cs typeface="Sriracha"/>
                <a:sym typeface="Sriracha"/>
              </a:rPr>
              <a:t>  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Sriracha"/>
                <a:ea typeface="Sriracha"/>
                <a:cs typeface="Sriracha"/>
                <a:sym typeface="Sriracha"/>
              </a:rPr>
              <a:t>แล้ว steper moter เลื่อนไปขวดต่อไป	ก็จะสั่งให้ปั๊มน้ำหยุดทำงาน	ถ้าถึงระดับที่ต้องการ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Sriracha"/>
                <a:ea typeface="Sriracha"/>
                <a:cs typeface="Sriracha"/>
                <a:sym typeface="Sriracha"/>
              </a:rPr>
              <a:t>4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1425" y="1560350"/>
            <a:ext cx="970151" cy="970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6"/>
          <p:cNvCxnSpPr/>
          <p:nvPr/>
        </p:nvCxnSpPr>
        <p:spPr>
          <a:xfrm rot="10800000" flipH="1">
            <a:off x="4024800" y="2000425"/>
            <a:ext cx="12897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9" name="Google Shape;11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3175" y="2466025"/>
            <a:ext cx="1031750" cy="1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8600" y="1589801"/>
            <a:ext cx="1007675" cy="899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6"/>
          <p:cNvCxnSpPr/>
          <p:nvPr/>
        </p:nvCxnSpPr>
        <p:spPr>
          <a:xfrm>
            <a:off x="7138700" y="1795525"/>
            <a:ext cx="667500" cy="2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7958000" y="3964300"/>
            <a:ext cx="0" cy="47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6"/>
          <p:cNvCxnSpPr/>
          <p:nvPr/>
        </p:nvCxnSpPr>
        <p:spPr>
          <a:xfrm rot="10800000">
            <a:off x="6524050" y="4669825"/>
            <a:ext cx="25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4" name="Google Shape;12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6125" y="3511275"/>
            <a:ext cx="1034275" cy="92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6"/>
          <p:cNvCxnSpPr/>
          <p:nvPr/>
        </p:nvCxnSpPr>
        <p:spPr>
          <a:xfrm flipH="1">
            <a:off x="3835200" y="4666075"/>
            <a:ext cx="1896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6" name="Google Shape;12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4279" y="2937900"/>
            <a:ext cx="1998526" cy="14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FLOWCHART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Sriracha"/>
                <a:ea typeface="Sriracha"/>
                <a:cs typeface="Sriracha"/>
                <a:sym typeface="Sriracha"/>
              </a:rPr>
              <a:t>5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AA4CCB-1170-4335-B894-C2C0C5F3F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739" y="410000"/>
            <a:ext cx="3665138" cy="40552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Sriracha"/>
                <a:ea typeface="Sriracha"/>
                <a:cs typeface="Sriracha"/>
                <a:sym typeface="Sriracha"/>
              </a:rPr>
              <a:t>H</a:t>
            </a:r>
            <a:r>
              <a:rPr lang="en-US" u="sng" dirty="0">
                <a:latin typeface="Sriracha"/>
                <a:ea typeface="Sriracha"/>
                <a:cs typeface="Sriracha"/>
                <a:sym typeface="Sriracha"/>
              </a:rPr>
              <a:t>IGH LEVEL</a:t>
            </a:r>
            <a:r>
              <a:rPr lang="en" u="sng" dirty="0">
                <a:latin typeface="Sriracha"/>
                <a:ea typeface="Sriracha"/>
                <a:cs typeface="Sriracha"/>
                <a:sym typeface="Sriracha"/>
              </a:rPr>
              <a:t> DESIGN</a:t>
            </a:r>
            <a:endParaRPr u="sng" dirty="0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Sriracha"/>
                <a:ea typeface="Sriracha"/>
                <a:cs typeface="Sriracha"/>
                <a:sym typeface="Sriracha"/>
              </a:rPr>
              <a:t>6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8AE686-6B6E-47D0-994C-72A0B070F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13" y="1092131"/>
            <a:ext cx="4782909" cy="34998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ผลลัพธ์ของการออกแบบผลงาน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Sriracha"/>
                <a:ea typeface="Sriracha"/>
                <a:cs typeface="Sriracha"/>
                <a:sym typeface="Sriracha"/>
              </a:rPr>
              <a:t>7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2" name="Assem3">
            <a:hlinkClick r:id="" action="ppaction://media"/>
            <a:extLst>
              <a:ext uri="{FF2B5EF4-FFF2-40B4-BE49-F238E27FC236}">
                <a16:creationId xmlns:a16="http://schemas.microsoft.com/office/drawing/2014/main" id="{C680779E-3DCF-4137-A223-3349F5462FF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47890" y="1514503"/>
            <a:ext cx="7495410" cy="20078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A43238-C0EB-4080-B8E1-1733C6333E4F}"/>
              </a:ext>
            </a:extLst>
          </p:cNvPr>
          <p:cNvSpPr/>
          <p:nvPr/>
        </p:nvSpPr>
        <p:spPr>
          <a:xfrm>
            <a:off x="6767902" y="1102930"/>
            <a:ext cx="2193665" cy="26550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DDDF9-D31E-4288-A628-4AC25EDCD9ED}"/>
              </a:ext>
            </a:extLst>
          </p:cNvPr>
          <p:cNvSpPr/>
          <p:nvPr/>
        </p:nvSpPr>
        <p:spPr>
          <a:xfrm>
            <a:off x="696368" y="1205701"/>
            <a:ext cx="1299294" cy="2449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1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CODING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/*Example sketch to control a stepper motor with DRV8825 stepper motor driver, AccelStepper library and Arduino: number of steps or revolutions. More info: https://www.makerguides.com */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Include the AccelStepper library: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&lt;AccelStepper.h&gt;</a:t>
            </a:r>
            <a:endParaRPr sz="900">
              <a:solidFill>
                <a:srgbClr val="032F6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Define stepper motor connections and motor interface type. Motor interface type must be set to 1 when using a driver: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dirPin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900">
              <a:solidFill>
                <a:srgbClr val="005CC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stepPin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900">
              <a:solidFill>
                <a:srgbClr val="005CC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motorInterfaceType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900">
              <a:solidFill>
                <a:srgbClr val="005CC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Create a new instance of the AccelStepper class: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AccelStepper stepper = AccelStepper(motorInterfaceType, stepPin, dirPin);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Set the maximum speed in steps per second: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setMaxSpeed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Sriracha"/>
                <a:ea typeface="Sriracha"/>
                <a:cs typeface="Sriracha"/>
                <a:sym typeface="Sriracha"/>
              </a:rPr>
              <a:t>8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CODING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Set the current position to 0: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setCurrentPosition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Run the motor forward at 200 steps/second until the motor reaches 400 steps (2 revolutions):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currentPosition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 != 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setSpeed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runSpeed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Reset the position to 0: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setCurrentPosition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Run the motor backwards at 600 steps/second until the motor reaches -200 steps (1 revolution):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currentPosition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 != -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setSpeed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(-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600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runSpeed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8744650" y="0"/>
            <a:ext cx="3993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Sriracha"/>
                <a:ea typeface="Sriracha"/>
                <a:cs typeface="Sriracha"/>
                <a:sym typeface="Sriracha"/>
              </a:rPr>
              <a:t>9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618</Words>
  <Application>Microsoft Office PowerPoint</Application>
  <PresentationFormat>On-screen Show (16:9)</PresentationFormat>
  <Paragraphs>111</Paragraphs>
  <Slides>12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Sriracha</vt:lpstr>
      <vt:lpstr>Roboto</vt:lpstr>
      <vt:lpstr>Arial</vt:lpstr>
      <vt:lpstr>Angsana New</vt:lpstr>
      <vt:lpstr>Courier New</vt:lpstr>
      <vt:lpstr>Geometric</vt:lpstr>
      <vt:lpstr>เครื่องกรอกน้ำอัตโนมัติ</vt:lpstr>
      <vt:lpstr>สารบัญ</vt:lpstr>
      <vt:lpstr>Requirements</vt:lpstr>
      <vt:lpstr>SYSTEM DESIGN</vt:lpstr>
      <vt:lpstr>FLOWCHART</vt:lpstr>
      <vt:lpstr>HIGH LEVEL DESIGN</vt:lpstr>
      <vt:lpstr>ผลลัพธ์ของการออกแบบผลงาน</vt:lpstr>
      <vt:lpstr>CODING</vt:lpstr>
      <vt:lpstr>CODING </vt:lpstr>
      <vt:lpstr>CODING </vt:lpstr>
      <vt:lpstr>ปัญหาและอุปสรรค</vt:lpstr>
      <vt:lpstr>จบการนําเสนอ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เครื่องกรอกน้ำอัตโนมัติ</dc:title>
  <cp:lastModifiedBy>krittavit vondsuwannakit</cp:lastModifiedBy>
  <cp:revision>3</cp:revision>
  <dcterms:modified xsi:type="dcterms:W3CDTF">2020-04-15T07:43:32Z</dcterms:modified>
</cp:coreProperties>
</file>