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Srirach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Sriracha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b35ea174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b35ea174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b35ea17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b35ea17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b35ea17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b35ea17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b35ea17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b35ea17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b35ea17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b35ea17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b35ea17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b35ea17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b35ea17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b35ea17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b35ea17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b35ea17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b35ea17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b35ea17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b35ea17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b35ea17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b35ea17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b35ea17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629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riracha"/>
                <a:ea typeface="Sriracha"/>
                <a:cs typeface="Sriracha"/>
                <a:sym typeface="Sriracha"/>
              </a:rPr>
              <a:t>เครื่องกรอกน้ำอัตโนมัติ</a:t>
            </a:r>
            <a:endParaRPr sz="48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Water Filler Automation</a:t>
            </a: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15075"/>
            <a:ext cx="38166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จัดทำโดย</a:t>
            </a:r>
            <a:endParaRPr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นายศุภเดช ปิ่นสุวรรณบุตร   1610900845</a:t>
            </a:r>
            <a:endParaRPr sz="120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นายจักรรินทร์ พรมจันทร์ 	1610901231</a:t>
            </a:r>
            <a:endParaRPr sz="120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นายกฤตวิทย์ วงศ์สุวรรณกิต  1610901256</a:t>
            </a:r>
            <a:endParaRPr sz="120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18900" y="3315075"/>
            <a:ext cx="4016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อาจารย์ที่ปรึกษา</a:t>
            </a:r>
            <a:endParaRPr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ดร.อัครพงษ์	เอกศิริ</a:t>
            </a:r>
            <a:endParaRPr sz="120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Reset the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forward at 400 steps/second until the motor reaches 600 steps (3 revolutions):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11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1.การทำโครงของตัวโปรเจค เป็นเรื่องที่ยากมากที่จะหาของทำโครงได้ เพราะว่าช่วงนี้เป็นช่วงที่ โควิด-19 กำลังระบาด จึงไม่สามารถทำโครงได้ อาจารย์จึงให้ทำเป็นโมเดล 3D ออกมาแทน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2.ในเมื่อทำโครงไม่ได้ อาจารย์ จึงให้ทำเป็น วงจรเปลือยให้อาจารย์ดู เช่น อุปกรณ์ต่างๆ ทำงานได้ตามที่ coding ไว้ไหม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12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2043600" y="1429950"/>
            <a:ext cx="50568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Sriracha"/>
                <a:ea typeface="Sriracha"/>
                <a:cs typeface="Sriracha"/>
                <a:sym typeface="Sriracha"/>
              </a:rPr>
              <a:t>จบการนําเสนอ</a:t>
            </a:r>
            <a:endParaRPr sz="6000"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สารบัญ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641775" y="1229875"/>
            <a:ext cx="344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Sriracha"/>
                <a:ea typeface="Sriracha"/>
                <a:cs typeface="Sriracha"/>
                <a:sym typeface="Sriracha"/>
              </a:rPr>
              <a:t>เรื่อง</a:t>
            </a:r>
            <a:endParaRPr sz="1400" u="sng"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DETAIL DESIGN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4700" y="1229875"/>
            <a:ext cx="94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หน้า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3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4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5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-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-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-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-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-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3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47075" y="1017800"/>
            <a:ext cx="4428600" cy="3339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น้ำหนักของขวด 600 มล.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เป็นขวดใส ชนิด PET                             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ขวดขนาด 600 มล.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สูง 23.5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 6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เส้นผ่านศูนย์กลางปากขวด 3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4.กรอกน้ำเสร็จ 1 ขวด ภายใน 1 นาที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5.น้ำหนักขวดเปล่าประมาณ 15 ก.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67150" y="1187300"/>
            <a:ext cx="48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riracha"/>
                <a:ea typeface="Sriracha"/>
                <a:cs typeface="Sriracha"/>
                <a:sym typeface="Sriracha"/>
              </a:rPr>
              <a:t>6.ขวดต้องมีลักษนะตามมาตรฐานของขวด 600 มล.</a:t>
            </a:r>
            <a:endParaRPr sz="1800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02200" y="7075"/>
            <a:ext cx="441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4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096700"/>
            <a:ext cx="87159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Seneor ตรวจเจอขวดพลาสติกเปล่า  	ส่งสัญญาณให้ 	ปั๊มน้ำทำงาน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640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ระหว่างนั้นก็มี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5943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  Sensor ตรวจวัดระดับน้ำ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  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แล้ว steper moter เลื่อนไปขวดต่อไป	</a:t>
            </a:r>
            <a:r>
              <a:rPr lang="en">
                <a:latin typeface="Sriracha"/>
                <a:ea typeface="Sriracha"/>
                <a:cs typeface="Sriracha"/>
                <a:sym typeface="Sriracha"/>
              </a:rPr>
              <a:t>ก็จะสั่งให้ปั๊มน้ำหยุดทำงาน</a:t>
            </a:r>
            <a:r>
              <a:rPr lang="en">
                <a:latin typeface="Sriracha"/>
                <a:ea typeface="Sriracha"/>
                <a:cs typeface="Sriracha"/>
                <a:sym typeface="Sriracha"/>
              </a:rPr>
              <a:t>	</a:t>
            </a:r>
            <a:r>
              <a:rPr lang="en">
                <a:latin typeface="Sriracha"/>
                <a:ea typeface="Sriracha"/>
                <a:cs typeface="Sriracha"/>
                <a:sym typeface="Sriracha"/>
              </a:rPr>
              <a:t>ถ้าถึงระดับที่ต้องการ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5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425" y="1560350"/>
            <a:ext cx="970151" cy="9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 flipH="1" rot="10800000">
            <a:off x="4024800" y="2000425"/>
            <a:ext cx="1289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175" y="2466025"/>
            <a:ext cx="103175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8600" y="1589801"/>
            <a:ext cx="1007675" cy="89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7138700" y="1795525"/>
            <a:ext cx="667500" cy="2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7958000" y="3964300"/>
            <a:ext cx="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6524050" y="4669825"/>
            <a:ext cx="2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6125" y="3511275"/>
            <a:ext cx="1034275" cy="92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 flipH="1">
            <a:off x="3835200" y="4666075"/>
            <a:ext cx="189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4279" y="2937900"/>
            <a:ext cx="1998526" cy="1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6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DETAIL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7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***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8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/*Example sketch to control a stepper motor with DRV8825 stepper motor driver, AccelStepper library and Arduino: number of steps or revolutions. More info: https://www.makerguides.com */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Include the AccelStepper library: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&lt;AccelStepper.h&gt;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stepper motor connections and motor interface type. Motor interface type must be set to 1 when using a driver: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dirPin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stepPin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motorInterfaceType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new instance of the AccelStepper class: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AccelStepper stepper = AccelStepper(motorInterfaceType, stepPin, dirPin);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maximum speed in steps per second: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setMaxSpeed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9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current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forward at 200 steps/second until the motor reaches 400 steps (2 revolutions):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Reset the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backwards at 600 steps/second until the motor reaches -200 steps (1 revolution):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-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10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