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riracha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7" name="CHAKKARIN PROMMACH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Sriracha-regular.fnt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5-05T08:54:26.057">
    <p:pos x="6000" y="0"/>
    <p:text>top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5-05T08:54:14.561">
    <p:pos x="6000" y="0"/>
    <p:text>top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5-05T08:53:34.690">
    <p:pos x="6000" y="0"/>
    <p:text>get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20-05-05T08:55:00.270">
    <p:pos x="6000" y="0"/>
    <p:text>get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20-05-05T08:55:41.546">
    <p:pos x="6000" y="0"/>
    <p:text>Toon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20-05-05T08:52:43.104">
    <p:pos x="6000" y="0"/>
    <p:text>Toon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20-05-05T09:01:09.314">
    <p:pos x="6000" y="0"/>
    <p:text>top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735e31a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735e31a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35e31a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735e31a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35e31a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35e31a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7.xm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4.png"/><Relationship Id="rId8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562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800">
                <a:latin typeface="Sriracha"/>
                <a:ea typeface="Sriracha"/>
                <a:cs typeface="Sriracha"/>
                <a:sym typeface="Sriracha"/>
              </a:rPr>
              <a:t>เครื่องกรอกน้ำอัตโนมัติ</a:t>
            </a:r>
            <a:endParaRPr sz="480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170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Water Filler Automation</a:t>
            </a: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315075"/>
            <a:ext cx="38166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จัดทำโดย</a:t>
            </a:r>
            <a:endParaRPr b="0" i="0" sz="14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นายศุภเดช ปิ่นสุวรรณบุตร      1610900845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นายจักรรินทร์ พรมจันทร์ 	1610901231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นายกฤตวิทย์ วงศ์สุวรรณกิต   1610901256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718900" y="3315075"/>
            <a:ext cx="4016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อาจารย์ที่ปรึกษา</a:t>
            </a:r>
            <a:endParaRPr b="0" i="0" sz="14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ดร.อัครพงษ์	เอกศิริ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วีดีโอ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dirPin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Board Control Motor pin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stepPin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Board Control Motor pin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inputPin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Sensor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stepsPerRevolution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90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90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variable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pins as output: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 OUTPUT);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(relay,HIGH);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HIGH = Close || LOW(0) = OPEN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OUTPUT);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(dirPin, OUTPUT);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(inputPin, INPUT);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Serial.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9600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8737575" y="0"/>
            <a:ext cx="406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11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digitalRead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(inputPin);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read input value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(val == LOW)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value 0 = found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Serial.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"FOUND\n"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(dirPin,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Spin the stepper motor 1 revolution slowly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stepsPerRevolution; i++)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These four lines result in 1 step: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LOW);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900">
              <a:solidFill>
                <a:srgbClr val="D73A4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8737500" y="0"/>
            <a:ext cx="406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12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1700" y="10600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 LOW);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//wait 21 seconds = 21000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Serial.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"NOT FOUND\n"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stepsPerRevolution; i++)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These four lines result in 1 step: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LOW);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D73A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</a:t>
            </a:r>
            <a:r>
              <a:rPr lang="en">
                <a:latin typeface="Sriracha"/>
                <a:ea typeface="Sriracha"/>
                <a:cs typeface="Sriracha"/>
                <a:sym typeface="Srirach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1.การทำโครงของตัวโปรเจค เป็นเรื่องที่ยากมากที่จะหาของทำโครงได้ เพราะว่าช่วงนี้เป็นช่วงที่ โควิด-19 กำลังระบาด จึงไม่สามารถทำโครงได้ อาจารย์จึงให้ทำเป็นโมเดล 3D ออกมาแทน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2.ในเมื่อทำโครงไม่ได้ อาจารย์ จึงให้ทำเป็น วงจรเปลือยให้อาจารย์ดู เช่น อุปกรณ์ต่างๆ ทำงานได้ตามที่ coding ไว้ไหม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</a:t>
            </a:r>
            <a:r>
              <a:rPr lang="en">
                <a:latin typeface="Sriracha"/>
                <a:ea typeface="Sriracha"/>
                <a:cs typeface="Sriracha"/>
                <a:sym typeface="Srirach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2043600" y="1429950"/>
            <a:ext cx="50568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000" u="sng">
                <a:latin typeface="Sriracha"/>
                <a:ea typeface="Sriracha"/>
                <a:cs typeface="Sriracha"/>
                <a:sym typeface="Sriracha"/>
              </a:rPr>
              <a:t>จบการนําเสนอ</a:t>
            </a:r>
            <a:endParaRPr sz="6000"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สารบัญ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641775" y="1229875"/>
            <a:ext cx="34452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latin typeface="Sriracha"/>
                <a:ea typeface="Sriracha"/>
                <a:cs typeface="Sriracha"/>
                <a:sym typeface="Sriracha"/>
              </a:rPr>
              <a:t>เรื่อง</a:t>
            </a:r>
            <a:endParaRPr sz="1400" u="sng"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HIGH LEVEL DESIGN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524700" y="1229875"/>
            <a:ext cx="94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หน้า</a:t>
            </a:r>
            <a:endParaRPr b="0" i="0" sz="1400" u="sng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</a:t>
            </a:r>
            <a:r>
              <a:rPr lang="en">
                <a:latin typeface="Sriracha"/>
                <a:ea typeface="Sriracha"/>
                <a:cs typeface="Sriracha"/>
                <a:sym typeface="Srirach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47075" y="1017800"/>
            <a:ext cx="4428600" cy="333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น้ำหนักของขวด 600 มล.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เป็นขวดใส ชนิด PET                             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ขวดขนาด 600 มล.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สูง 23.5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 6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เส้นผ่านศูนย์กลางปากขวด 3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4.กรอกน้ำเสร็จ 1 ขวด ภายใน 1 นาที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5.น้ำหนักขวดเปล่าประมาณ 15 ก.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167150" y="1187300"/>
            <a:ext cx="48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6.ขวดต้องมีลักษนะตามมาตรฐานของขวด 600 มล.</a:t>
            </a:r>
            <a:endParaRPr b="0" i="0" sz="18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702200" y="7075"/>
            <a:ext cx="441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9274" y="1771400"/>
            <a:ext cx="1817300" cy="2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096700"/>
            <a:ext cx="87159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Seneor ตรวจเจอขวดพลาสติกเปล่า  	ส่งสัญญาณให้ 	ปั๊มน้ำทำงาน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457200" lvl="0" marL="6400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ระหว่างนั้นก็มี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457200" lvl="0" marL="4114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5943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 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5943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  Sensor ตรวจวัดระดับน้ำ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แล้ว steper moter เลื่อนไปขวดต่อไป	ก็จะสั่งให้ปั๊มน้ำหยุดทำงาน	ถ้าถึงระดับที่ต้องการ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1425" y="1560350"/>
            <a:ext cx="970151" cy="97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 flipH="1" rot="10800000">
            <a:off x="4024800" y="2000425"/>
            <a:ext cx="1289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0" name="Google Shape;12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3175" y="2466025"/>
            <a:ext cx="1031750" cy="1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18600" y="1589801"/>
            <a:ext cx="1007675" cy="89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6"/>
          <p:cNvCxnSpPr/>
          <p:nvPr/>
        </p:nvCxnSpPr>
        <p:spPr>
          <a:xfrm>
            <a:off x="7138700" y="1795525"/>
            <a:ext cx="66750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7958000" y="3964300"/>
            <a:ext cx="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rot="10800000">
            <a:off x="6524050" y="4669825"/>
            <a:ext cx="2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5" name="Google Shape;12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6125" y="3511275"/>
            <a:ext cx="1034275" cy="92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6"/>
          <p:cNvCxnSpPr/>
          <p:nvPr/>
        </p:nvCxnSpPr>
        <p:spPr>
          <a:xfrm flipH="1">
            <a:off x="3835200" y="4666075"/>
            <a:ext cx="189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7" name="Google Shape;12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6575" y="3322498"/>
            <a:ext cx="1485000" cy="111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7560" y="205050"/>
            <a:ext cx="3706590" cy="440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HIGH LEVEL DESIGN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213" y="1092131"/>
            <a:ext cx="4782909" cy="3499813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890" y="1514503"/>
            <a:ext cx="7495410" cy="200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6767902" y="1102930"/>
            <a:ext cx="2193665" cy="26550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96368" y="1205701"/>
            <a:ext cx="1299294" cy="24495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ภาพวงจร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 b="13563" l="0" r="0" t="3380"/>
          <a:stretch/>
        </p:blipFill>
        <p:spPr>
          <a:xfrm rot="-5400000">
            <a:off x="2745126" y="-236751"/>
            <a:ext cx="3653750" cy="627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625" y="1017800"/>
            <a:ext cx="70418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