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e7a940db0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e7a940db0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6a5b248d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6a5b248d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Aakash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6a5b248d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6a5b248d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Aakash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a5b248d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6a5b248d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Meagan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Today, we're tackling the challenge of condensing lengthy podcasts into digestible summaries.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Podcasts offer valuable insights, but their length can be overwhelming for listeners seeking concise information.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objective is to streamline the podcast consumption experience by automating the summarization process.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goal is to automate the summarization of podcasts, making it easier for listeners to access key information without listening to the entire episode.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generating highlights from podcasts, we aim to provide listeners with a quick overview of the episode's main points and topics.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Automating this process saves time for listeners and helps them discover relevant content more efficiently.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start by transcribing audio podcasts into text transcripts using automatic speech recognition (ASR) technology.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TF-IDF helps us identify significant words and phrases in the text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combining transcription with NLP techniques, we can efficiently summarize podcasts and generate highlights that capture the essence of the episodes.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a5b248d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6a5b248d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Meagan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chose to use a varied number of podcasts from Joe Rogan, This American Life and Andrew Huberman. These podcasts were acquired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RSS Feed Retrieval: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Fetch podcast episodes from an RSS feed using rss_to_dataframe function.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Parsing: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Parse XML content to extract episode metadata like titles, download URLs, and publication dates.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Extraction: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 relevant information from XML elements, including episode numbers and guest names.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DataFrame Creation: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Organize extracted metadata into a Pandas DataFrame for analysis and exploration.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function returns the Data Frame containing metadata for all podcast episodes fetched from the RSS feed.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6a5b248d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6a5b248d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Meagan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Loading: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start by loading the podcast datasets ('final_df_raw.csv') using Pandas.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Data Download: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Utilizing download_audio function, we fetch audio content from specific URLs, handling any download errors gracefully.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Tokenization: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Textual preprocessing is performed using NLTK. The tokenize_text function tokenizes, removes punctuation, stopwords, and applies stemming.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 Process: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iterate through each transcript in the dataset, tokenize it, and append the tokens to a list.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Dataset: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Tokenized transcripts are added back to the original dataset under 'tokenized_transcript' column.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Saving: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updated dataset, now containing tokenized transcripts, is saved to 'all_podcast_with_tokens.csv'.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note on challenges: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were some challenges faced with preprocessing in specific removing the time stamps from the podcasts data. Since most of the time stamps were set up in a different orientation within each section of the podcasts and there was a stamp every minute or so the removal process for all time stamps posed a challenge. Most were removed using code specifications on the formatting but some still remained.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Ideally all time stamps being removed would be best but with the short project window the removal was not ideal.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5766342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5766342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5766342f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5766342f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5766342f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5766342f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6a5b248d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6a5b248d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e7a940db0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e7a940db0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336506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Podcast Summarization and Highlight Generation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Meagan Dyer, Parth Malik, Marin Witherspoon, Aakash Singhal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Evaluation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ROUGE-1, ROUGE-2, and ROUGE-L measure unigram, bigram, and longest common subsequence overlaps, respectively.</a:t>
            </a:r>
            <a:br>
              <a:rPr lang="en"/>
            </a:b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Focus on ROUGE-L for sentence-level structure similarity crucial for fluent summaries.</a:t>
            </a:r>
            <a:br>
              <a:rPr lang="en"/>
            </a:b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Emphasis on Recall: Chose high recall to ensure all essential information is captured, crucial for accuracy in detail-critical applications.</a:t>
            </a:r>
            <a:br>
              <a:rPr lang="en"/>
            </a:b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Precision Trade-off: Transcription inaccuracies, such as miss-recognitions from audio-to-text models, introduce errors that lower precision in summaries.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375" y="3378829"/>
            <a:ext cx="5902126" cy="13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 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2"/>
          </p:nvPr>
        </p:nvSpPr>
        <p:spPr>
          <a:xfrm>
            <a:off x="866250" y="1201600"/>
            <a:ext cx="78282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Methodology:</a:t>
            </a:r>
            <a:endParaRPr sz="1200"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Taking the generated  Transcribed Text  to extract the main keywords discussed in podcast. Implemented through TFIDF.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Implemented using gensim library for Topic modelling. Extracted 5 topics from the text out of which top 3 were filtered as key highlight.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model will run  15 passes on each  text to generate topics.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model used  Latent Dirichlet Allocation(LDA) techniques  which involves extracting main keywords along with topics and vice versa.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LDA works on gibbs sampling and then generated the main selected topics .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Tota, 20 topics has been assigned for the entire corpus.depending upon the document  the topic are assigned depending upon its context.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Objective:</a:t>
            </a:r>
            <a:endParaRPr sz="1200"/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It will to understand as what are the main topics discussed in the podcast. </a:t>
            </a:r>
            <a:endParaRPr sz="10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1168800" y="99122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sample results shows different topics assigned different probabilities of the individual podcast.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highest probabilities the top topics has been selected 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694" y="797744"/>
            <a:ext cx="4233876" cy="983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4461"/>
          <a:stretch/>
        </p:blipFill>
        <p:spPr>
          <a:xfrm>
            <a:off x="4754200" y="1907325"/>
            <a:ext cx="3729850" cy="13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Idea: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216575"/>
            <a:ext cx="34032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Problem: Summarizing podcasts efficiently</a:t>
            </a:r>
            <a:b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Objective: Automate Podcast Summarization and Highlight Generation</a:t>
            </a:r>
            <a:b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Approach: Transcription of audio to text, NLP techniques such as TF-IDF, LDA for Topic Modelling 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63" y="2571750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788" y="458450"/>
            <a:ext cx="2993850" cy="16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Acquisition: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Utilize Spotify Podcast API 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Dataset: Joe Rogan, TAL, Andrew Huberman podcasts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Additional Data Import: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Downloading and importing cleaned transcripts from GitHub repository</a:t>
            </a:r>
            <a:endParaRPr sz="12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750" y="2943963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01" y="2878550"/>
            <a:ext cx="3080800" cy="17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113" y="765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Preprocessing: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158450" y="1181200"/>
            <a:ext cx="7397700" cy="3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CECEC"/>
                </a:solidFill>
              </a:rPr>
              <a:t>Download NLTK Resources:</a:t>
            </a:r>
            <a:endParaRPr b="1">
              <a:solidFill>
                <a:srgbClr val="ECECEC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300"/>
              <a:buChar char="●"/>
            </a:pPr>
            <a:r>
              <a:rPr lang="en">
                <a:solidFill>
                  <a:srgbClr val="ECECEC"/>
                </a:solidFill>
              </a:rPr>
              <a:t>Downloads necessary NLTK resources like tokenizers and stopwords for text processing.</a:t>
            </a:r>
            <a:endParaRPr>
              <a:solidFill>
                <a:srgbClr val="ECECE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CECEC"/>
                </a:solidFill>
              </a:rPr>
              <a:t>Load Podcast Dataset:</a:t>
            </a:r>
            <a:endParaRPr b="1">
              <a:solidFill>
                <a:srgbClr val="ECECEC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300"/>
              <a:buChar char="●"/>
            </a:pPr>
            <a:r>
              <a:rPr lang="en">
                <a:solidFill>
                  <a:srgbClr val="ECECEC"/>
                </a:solidFill>
              </a:rPr>
              <a:t>Reads a CSV file containing podcast data into a Pandas DataFrame.</a:t>
            </a:r>
            <a:endParaRPr>
              <a:solidFill>
                <a:srgbClr val="ECECE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CECEC"/>
                </a:solidFill>
              </a:rPr>
              <a:t>Tokenize Text:</a:t>
            </a:r>
            <a:endParaRPr b="1">
              <a:solidFill>
                <a:srgbClr val="ECECEC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300"/>
              <a:buChar char="●"/>
            </a:pPr>
            <a:r>
              <a:rPr lang="en">
                <a:solidFill>
                  <a:srgbClr val="ECECEC"/>
                </a:solidFill>
              </a:rPr>
              <a:t>Defines a function to tokenize text using NLTK's word tokenizer.</a:t>
            </a:r>
            <a:endParaRPr>
              <a:solidFill>
                <a:srgbClr val="ECECEC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300"/>
              <a:buChar char="●"/>
            </a:pPr>
            <a:r>
              <a:rPr lang="en">
                <a:solidFill>
                  <a:srgbClr val="ECECEC"/>
                </a:solidFill>
              </a:rPr>
              <a:t>Removes punctuation and stopwords from the tokens.</a:t>
            </a:r>
            <a:endParaRPr>
              <a:solidFill>
                <a:srgbClr val="ECECEC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300"/>
              <a:buChar char="●"/>
            </a:pPr>
            <a:r>
              <a:rPr lang="en">
                <a:solidFill>
                  <a:srgbClr val="ECECEC"/>
                </a:solidFill>
              </a:rPr>
              <a:t>Stems the tokens using Porter stemming algorithm.</a:t>
            </a:r>
            <a:endParaRPr>
              <a:solidFill>
                <a:srgbClr val="ECECE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CECEC"/>
                </a:solidFill>
              </a:rPr>
              <a:t>Update Dataset:</a:t>
            </a:r>
            <a:endParaRPr b="1">
              <a:solidFill>
                <a:srgbClr val="ECECEC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300"/>
              <a:buChar char="●"/>
            </a:pPr>
            <a:r>
              <a:rPr lang="en">
                <a:solidFill>
                  <a:srgbClr val="ECECEC"/>
                </a:solidFill>
              </a:rPr>
              <a:t>Adds the tokenized transcripts as a new column to the dataset.</a:t>
            </a:r>
            <a:endParaRPr>
              <a:solidFill>
                <a:srgbClr val="ECECEC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300"/>
              <a:buChar char="●"/>
            </a:pPr>
            <a:r>
              <a:rPr lang="en">
                <a:solidFill>
                  <a:srgbClr val="ECECEC"/>
                </a:solidFill>
              </a:rPr>
              <a:t>Saves the updated dataset to a new CSV file.</a:t>
            </a:r>
            <a:endParaRPr b="1">
              <a:solidFill>
                <a:srgbClr val="ECECE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ECECEC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ECECEC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ECECEC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ECECEC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b="1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to Text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used: facebook/wav2vec2-base-960h from the Wav2Vec2 series.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Methodology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Issues: data size, computational power, model selection.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Load CSV file with link to audio files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Clean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Convert audio files to processable format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Convert  to text in batches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Update CSV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Summaries from the text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Topic Modelling on Text generate from audio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and audio files taking too long to process.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Selected more efficient model.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batching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VOX podcasts  due to its extensive audio file lengths (2-4 hours)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Generating topic modelling is highly dependant on text quality. Fine tuning various parameters to get the better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for Summarizing 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200150" y="14215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Audio to Text Generated Summaries: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Punctuation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Miss-Recognitions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Extreme Spelling Errors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Main Preprocessing Approaches: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Base: Case Normalization, Noise Reduction, Contraction Expansion, White space normalization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NER: Spacy’s "en_core_web_sm" model to identify and temporarily replace entities with placeholders, 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NER + Spell Check: 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SpellChecker</a:t>
            </a:r>
            <a:r>
              <a:rPr lang="en"/>
              <a:t> Library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Model Setup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297500" y="1341425"/>
            <a:ext cx="7038900" cy="3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BART - Bidirectional and Auto-Regressive Transformers:</a:t>
            </a:r>
            <a:endParaRPr sz="1500"/>
          </a:p>
          <a:p>
            <a:pPr marL="457200" lvl="0" indent="-30956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Utilizes the "facebook/bart-large-cnn" variant, optimized for concise and effective summarization.</a:t>
            </a:r>
            <a:br>
              <a:rPr lang="en" sz="1500"/>
            </a:br>
            <a:endParaRPr sz="1500"/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Trained on CNN's news dataset, ideal for summarizing complex audio transcriptions.</a:t>
            </a:r>
            <a:br>
              <a:rPr lang="en" sz="1500"/>
            </a:br>
            <a:endParaRPr sz="1500"/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max_length=300 &amp; min_length=100 for concise yet comprehensive summaries.</a:t>
            </a:r>
            <a:br>
              <a:rPr lang="en" sz="1500"/>
            </a:br>
            <a:endParaRPr sz="1500"/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length_penalty=2.0 to promote detail and depth in summaries.</a:t>
            </a:r>
            <a:br>
              <a:rPr lang="en" sz="1500"/>
            </a:br>
            <a:endParaRPr sz="1500"/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Employed num_beams=4 for a balanced and thorough exploration of potential summaries.</a:t>
            </a:r>
            <a:br>
              <a:rPr lang="en" sz="1500"/>
            </a:br>
            <a:endParaRPr sz="1500"/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Activated early_stopping=True to streamline processing, ensuring timely and efficient summarization.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Macintosh PowerPoint</Application>
  <PresentationFormat>On-screen Show (16:9)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Montserrat</vt:lpstr>
      <vt:lpstr>Lato</vt:lpstr>
      <vt:lpstr>Roboto</vt:lpstr>
      <vt:lpstr>Roboto Mono</vt:lpstr>
      <vt:lpstr>Arial</vt:lpstr>
      <vt:lpstr>Times New Roman</vt:lpstr>
      <vt:lpstr>Focus</vt:lpstr>
      <vt:lpstr>Automated Podcast Summarization and Highlight Generation</vt:lpstr>
      <vt:lpstr>Basic Idea:</vt:lpstr>
      <vt:lpstr>Data Acquisition:</vt:lpstr>
      <vt:lpstr>Text Preprocessing:</vt:lpstr>
      <vt:lpstr>Speech to Text</vt:lpstr>
      <vt:lpstr>Methodology</vt:lpstr>
      <vt:lpstr>Challenges</vt:lpstr>
      <vt:lpstr>Preprocessing for Summarizing </vt:lpstr>
      <vt:lpstr>Summarization Model Setup</vt:lpstr>
      <vt:lpstr>Summarization Evaluation</vt:lpstr>
      <vt:lpstr>Topic Modelling </vt:lpstr>
      <vt:lpstr>Model Results: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Podcast Summarization and Highlight Generation</dc:title>
  <cp:lastModifiedBy>Microsoft Office User</cp:lastModifiedBy>
  <cp:revision>1</cp:revision>
  <dcterms:modified xsi:type="dcterms:W3CDTF">2024-04-14T10:25:36Z</dcterms:modified>
</cp:coreProperties>
</file>