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3268-539B-428F-A1C9-E8297A7F2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Challenge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16FF-8817-45B8-85C9-2B9023327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Marchese</a:t>
            </a:r>
          </a:p>
        </p:txBody>
      </p:sp>
    </p:spTree>
    <p:extLst>
      <p:ext uri="{BB962C8B-B14F-4D97-AF65-F5344CB8AC3E}">
        <p14:creationId xmlns:p14="http://schemas.microsoft.com/office/powerpoint/2010/main" val="84449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E5B1-F8E7-4F26-B9C7-5E55F6CB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“Freestyling 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56F5-3599-4311-8A96-A6A4AE3D7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many predictions challenges, I decided to start out by trying out different </a:t>
            </a:r>
            <a:r>
              <a:rPr lang="en-US" dirty="0" err="1"/>
              <a:t>rpart</a:t>
            </a:r>
            <a:r>
              <a:rPr lang="en-US" dirty="0"/>
              <a:t> models by chance and comparing MSE values.</a:t>
            </a:r>
          </a:p>
          <a:p>
            <a:r>
              <a:rPr lang="en-US" dirty="0"/>
              <a:t>This was done to eliminate the risk in over-valuing certain variables leading to worse results.</a:t>
            </a:r>
          </a:p>
        </p:txBody>
      </p:sp>
    </p:spTree>
    <p:extLst>
      <p:ext uri="{BB962C8B-B14F-4D97-AF65-F5344CB8AC3E}">
        <p14:creationId xmlns:p14="http://schemas.microsoft.com/office/powerpoint/2010/main" val="63838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63CC-015E-46B5-868C-9E328297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rpart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CBF2-9FE8-463A-A189-3BBA0159E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playing around with </a:t>
            </a:r>
            <a:r>
              <a:rPr lang="en-US" dirty="0" err="1"/>
              <a:t>rpart</a:t>
            </a:r>
            <a:r>
              <a:rPr lang="en-US" dirty="0"/>
              <a:t> variables and controls I came to a familiar conclusion from my last prediction challenge.</a:t>
            </a:r>
          </a:p>
          <a:p>
            <a:r>
              <a:rPr lang="en-US" dirty="0"/>
              <a:t>Using none of the variables in my code actually yielded the lowest MSE.</a:t>
            </a:r>
          </a:p>
          <a:p>
            <a:r>
              <a:rPr lang="en-US" dirty="0"/>
              <a:t>My lowest MSE recorded using this model was ~12.</a:t>
            </a:r>
          </a:p>
          <a:p>
            <a:r>
              <a:rPr lang="en-US" dirty="0"/>
              <a:t>For controls, I only used the cp control and set it to 0.0000001.</a:t>
            </a:r>
          </a:p>
        </p:txBody>
      </p:sp>
    </p:spTree>
    <p:extLst>
      <p:ext uri="{BB962C8B-B14F-4D97-AF65-F5344CB8AC3E}">
        <p14:creationId xmlns:p14="http://schemas.microsoft.com/office/powerpoint/2010/main" val="403940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5355-BF58-46D7-A410-6C2DE8AE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rpart</a:t>
            </a:r>
            <a:r>
              <a:rPr lang="en-US" dirty="0"/>
              <a:t> model</a:t>
            </a:r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F5C3B660-5385-4115-9341-E23C2D664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6966" y="2557463"/>
            <a:ext cx="6658067" cy="3317875"/>
          </a:xfrm>
        </p:spPr>
      </p:pic>
    </p:spTree>
    <p:extLst>
      <p:ext uri="{BB962C8B-B14F-4D97-AF65-F5344CB8AC3E}">
        <p14:creationId xmlns:p14="http://schemas.microsoft.com/office/powerpoint/2010/main" val="252687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08FD33-DC5A-435A-944B-83DFC403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 dirty="0"/>
              <a:t>Cross-Validation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7CB3BC-0A6B-4F9A-A9AF-76CAB61C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After running multiple cross validations we end up with relatively high numbers.</a:t>
            </a:r>
          </a:p>
          <a:p>
            <a:pPr algn="ctr"/>
            <a:r>
              <a:rPr lang="en-US" sz="1600" dirty="0"/>
              <a:t>Not only this, but we also obtain similar values for the subset accuracy and the all accuracy.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252836B-1163-4466-8E94-B88A9B736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766" y="982131"/>
            <a:ext cx="4559269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865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95F9-D6D4-4EE4-94EE-25965C20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EF47-8974-4636-81DA-CE7E5005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“</a:t>
            </a:r>
            <a:r>
              <a:rPr lang="en-US" dirty="0" err="1"/>
              <a:t>rpart</a:t>
            </a:r>
            <a:r>
              <a:rPr lang="en-US" dirty="0"/>
              <a:t> freestyle” paid off by generating me the lowest MSE I recorded.</a:t>
            </a:r>
          </a:p>
          <a:p>
            <a:r>
              <a:rPr lang="en-US" dirty="0"/>
              <a:t>I used no variables in the code itself, as well as used the cp control set to a very low fraction of a number.</a:t>
            </a:r>
          </a:p>
          <a:p>
            <a:r>
              <a:rPr lang="en-US" dirty="0"/>
              <a:t>Lowest MSE generated was ~12.</a:t>
            </a:r>
          </a:p>
        </p:txBody>
      </p:sp>
    </p:spTree>
    <p:extLst>
      <p:ext uri="{BB962C8B-B14F-4D97-AF65-F5344CB8AC3E}">
        <p14:creationId xmlns:p14="http://schemas.microsoft.com/office/powerpoint/2010/main" val="3978860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Prediction Challenge 5</vt:lpstr>
      <vt:lpstr>“Freestyling R”</vt:lpstr>
      <vt:lpstr>My rpart model</vt:lpstr>
      <vt:lpstr>My rpart model</vt:lpstr>
      <vt:lpstr>Cross-Validation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5</dc:title>
  <dc:creator>Peter M</dc:creator>
  <cp:lastModifiedBy>Peter M</cp:lastModifiedBy>
  <cp:revision>2</cp:revision>
  <dcterms:created xsi:type="dcterms:W3CDTF">2019-05-03T02:03:04Z</dcterms:created>
  <dcterms:modified xsi:type="dcterms:W3CDTF">2019-05-03T02:07:52Z</dcterms:modified>
</cp:coreProperties>
</file>