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A83C-14FF-4E70-8583-C4A37CC81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Challenge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9A1A-3DD0-493B-85A1-1AB869A4F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Marchese</a:t>
            </a:r>
          </a:p>
        </p:txBody>
      </p:sp>
    </p:spTree>
    <p:extLst>
      <p:ext uri="{BB962C8B-B14F-4D97-AF65-F5344CB8AC3E}">
        <p14:creationId xmlns:p14="http://schemas.microsoft.com/office/powerpoint/2010/main" val="263022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7643-EC5C-4C30-90A3-FFAFB065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Base our Model off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23C9-8CAD-4ADC-9486-B366A1E4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decision tree needs to compose of multiple, relevant factors that contribute to the letter grades the students will receive. </a:t>
            </a:r>
          </a:p>
          <a:p>
            <a:r>
              <a:rPr lang="en-US" dirty="0"/>
              <a:t>From previous Moody data sets, we already know that score is the main factor contributing to grade followed by participation.</a:t>
            </a:r>
          </a:p>
          <a:p>
            <a:r>
              <a:rPr lang="en-US" dirty="0"/>
              <a:t>We can then test for relevance of asking questions using the permutation function.</a:t>
            </a:r>
          </a:p>
          <a:p>
            <a:r>
              <a:rPr lang="en-US" dirty="0"/>
              <a:t>We already know from previous Moody data sets that leaving early has very little effect on students’ letter grade.</a:t>
            </a:r>
          </a:p>
        </p:txBody>
      </p:sp>
    </p:spTree>
    <p:extLst>
      <p:ext uri="{BB962C8B-B14F-4D97-AF65-F5344CB8AC3E}">
        <p14:creationId xmlns:p14="http://schemas.microsoft.com/office/powerpoint/2010/main" val="126791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A004-E5AA-4EA4-8EDF-E4F3ADAB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P-values for Asking Questions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1540D8-2156-4758-BAED-C73DF1AF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249" y="1553634"/>
            <a:ext cx="2694096" cy="4277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Comparing all categories for asking questions we get the following p-values:</a:t>
            </a:r>
          </a:p>
          <a:p>
            <a:r>
              <a:rPr lang="en-US" dirty="0"/>
              <a:t>Never_Always = 0.014</a:t>
            </a:r>
          </a:p>
          <a:p>
            <a:r>
              <a:rPr lang="en-US" dirty="0"/>
              <a:t>Sometimes_Always = 0.005</a:t>
            </a:r>
          </a:p>
          <a:p>
            <a:r>
              <a:rPr lang="en-US" dirty="0" err="1"/>
              <a:t>Sometimes_Never</a:t>
            </a:r>
            <a:r>
              <a:rPr lang="en-US" dirty="0"/>
              <a:t> = 0.363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522737-48DA-4350-990F-110EF9C17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36744" y="2012810"/>
            <a:ext cx="6106050" cy="3459865"/>
            <a:chOff x="1446399" y="2012810"/>
            <a:chExt cx="6106050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C98C2F-DAD1-424A-A51A-CFCF38C7A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6399" y="2012810"/>
              <a:ext cx="6106050" cy="3459865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F660E5-2ADF-4C3C-809E-CCA77C604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5362" y="2182137"/>
              <a:ext cx="5791670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55067-CE1D-4688-920E-E62467E47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028" y="2346729"/>
            <a:ext cx="5453781" cy="2800824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91A4802-ED59-4F56-B22D-0357A717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60" y="3343498"/>
            <a:ext cx="1600200" cy="79741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A26A2A9-F6D8-43F9-9E16-F92A59B9B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696" y="3343498"/>
            <a:ext cx="1600200" cy="79741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44F93767-7E8B-4431-93D8-02442BE0F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922" y="3342331"/>
            <a:ext cx="1600200" cy="7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0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F2EE-C969-46B9-86CB-4C2BA20F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Decision Tree</a:t>
            </a:r>
            <a:endParaRPr lang="en-US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8CC754DF-E149-41E3-8C76-E626497C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Using our newfound knowledge, we can formulate a decision tree.</a:t>
            </a: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16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AFB3EF17-D533-438E-932F-9C7B5C971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850070"/>
            <a:ext cx="4821551" cy="23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4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980E-6E4C-434F-BD9B-1F4FD0D8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049235"/>
          </a:xfrm>
        </p:spPr>
        <p:txBody>
          <a:bodyPr>
            <a:normAutofit/>
          </a:bodyPr>
          <a:lstStyle/>
          <a:p>
            <a:r>
              <a:rPr lang="en-US" dirty="0"/>
              <a:t>Cross-Validation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FF5B4F24-73F2-43F7-88D9-28C3ECB5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515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Upon our cross-validation we have similar columns for both the subset and all. </a:t>
            </a:r>
          </a:p>
          <a:p>
            <a:r>
              <a:rPr lang="en-US" dirty="0"/>
              <a:t>The values we are given are also very close to our success rate (1-error) which is ~5%</a:t>
            </a:r>
          </a:p>
          <a:p>
            <a:r>
              <a:rPr lang="en-US" dirty="0"/>
              <a:t>The decision tree is ~95% accurate at prediction students letter grades.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2F248A1-D2A0-458E-94F6-20AC3AB0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447" y="805583"/>
            <a:ext cx="4276369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552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Rockwell</vt:lpstr>
      <vt:lpstr>Gallery</vt:lpstr>
      <vt:lpstr>Prediction Challenge 2</vt:lpstr>
      <vt:lpstr>What to Base our Model off of</vt:lpstr>
      <vt:lpstr>P-values for Asking Questions</vt:lpstr>
      <vt:lpstr>Decision Tree</vt:lpstr>
      <vt:lpstr>Cross-Validation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2</dc:title>
  <dc:creator>Peter M</dc:creator>
  <cp:lastModifiedBy>Peter M</cp:lastModifiedBy>
  <cp:revision>2</cp:revision>
  <dcterms:created xsi:type="dcterms:W3CDTF">2019-04-12T01:16:13Z</dcterms:created>
  <dcterms:modified xsi:type="dcterms:W3CDTF">2019-04-12T01:22:29Z</dcterms:modified>
</cp:coreProperties>
</file>