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8C34-D717-4AB5-9CC3-8D14C0AB1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45110-AC38-4BA0-887F-70D176447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Marchese</a:t>
            </a:r>
          </a:p>
        </p:txBody>
      </p:sp>
    </p:spTree>
    <p:extLst>
      <p:ext uri="{BB962C8B-B14F-4D97-AF65-F5344CB8AC3E}">
        <p14:creationId xmlns:p14="http://schemas.microsoft.com/office/powerpoint/2010/main" val="3037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EC51-E808-4933-833F-33C18F6B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F865-31A1-458A-87AC-4B471B0C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factors have influence over the earnings for each students.</a:t>
            </a:r>
          </a:p>
          <a:p>
            <a:r>
              <a:rPr lang="en-US" dirty="0"/>
              <a:t>However, after trying different prediction models, using </a:t>
            </a:r>
            <a:r>
              <a:rPr lang="en-US" dirty="0" err="1"/>
              <a:t>rpart</a:t>
            </a:r>
            <a:r>
              <a:rPr lang="en-US" dirty="0"/>
              <a:t> with no factors yields the best result.</a:t>
            </a:r>
          </a:p>
          <a:p>
            <a:r>
              <a:rPr lang="en-US" dirty="0"/>
              <a:t>Therefore my prediction model will have no factors.</a:t>
            </a:r>
          </a:p>
        </p:txBody>
      </p:sp>
    </p:spTree>
    <p:extLst>
      <p:ext uri="{BB962C8B-B14F-4D97-AF65-F5344CB8AC3E}">
        <p14:creationId xmlns:p14="http://schemas.microsoft.com/office/powerpoint/2010/main" val="3304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CFFB-DF33-447F-813F-7E1DB938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B882-1DB4-4857-8AC4-A77D5A85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Linear Regression I was able to achieve an MSE of ~300,000.</a:t>
            </a:r>
          </a:p>
          <a:p>
            <a:r>
              <a:rPr lang="en-US" dirty="0"/>
              <a:t>This is much too high to be competitive or call accurate.</a:t>
            </a:r>
          </a:p>
        </p:txBody>
      </p:sp>
    </p:spTree>
    <p:extLst>
      <p:ext uri="{BB962C8B-B14F-4D97-AF65-F5344CB8AC3E}">
        <p14:creationId xmlns:p14="http://schemas.microsoft.com/office/powerpoint/2010/main" val="33424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9602E-0F41-4EB5-9F55-26591CBE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599C7-C938-4DE4-A318-2CB50E39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Cross-Validation</a:t>
            </a:r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F912F8CE-C418-49F0-84E6-43D454465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14BBF-FDC4-4D93-8A4E-02619A317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6" b="962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E4B9-C97B-4FC9-B797-697ED510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US" sz="1400"/>
              <a:t>Cross-validation for numerical values often yields poor results</a:t>
            </a:r>
          </a:p>
          <a:p>
            <a:r>
              <a:rPr lang="en-US" sz="1400"/>
              <a:t>However, using my current model I was able to achieve thee best results I could.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6C92E5-6825-45D3-A815-D268C8543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B98ABD-10B5-4CC0-A3BC-E38352E0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FBEA0B-C5B5-4913-B9D5-97D55F0D9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D8588B-7601-424B-BF1B-D5445DDB5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02A2B0-3D6E-4A72-999F-18590B4F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FBF81D-38B8-46E1-B12C-7CA04638F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92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1136-1F61-4C26-A126-E4B1DE06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6BCD-0672-4335-AD66-68AAE4C6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messing around with different control options, I found setting cp to 0.000001 yielded much better results than without. </a:t>
            </a:r>
          </a:p>
          <a:p>
            <a:r>
              <a:rPr lang="en-US" dirty="0"/>
              <a:t>Other cp values (especially those above 1) would yield very poor results.</a:t>
            </a:r>
          </a:p>
        </p:txBody>
      </p:sp>
    </p:spTree>
    <p:extLst>
      <p:ext uri="{BB962C8B-B14F-4D97-AF65-F5344CB8AC3E}">
        <p14:creationId xmlns:p14="http://schemas.microsoft.com/office/powerpoint/2010/main" val="405149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42000"/>
                <a:satMod val="200000"/>
                <a:lumMod val="118000"/>
              </a:schemeClr>
            </a:gs>
            <a:gs pos="100000">
              <a:schemeClr val="bg2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9">
            <a:extLst>
              <a:ext uri="{FF2B5EF4-FFF2-40B4-BE49-F238E27FC236}">
                <a16:creationId xmlns:a16="http://schemas.microsoft.com/office/drawing/2014/main" id="{5272D67B-8643-40E8-A492-9F088D7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1">
            <a:extLst>
              <a:ext uri="{FF2B5EF4-FFF2-40B4-BE49-F238E27FC236}">
                <a16:creationId xmlns:a16="http://schemas.microsoft.com/office/drawing/2014/main" id="{7CF19F98-A730-4A8F-B853-ABD5DEAC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914B8A5A-BB9B-428C-BE2B-376606AE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15">
            <a:extLst>
              <a:ext uri="{FF2B5EF4-FFF2-40B4-BE49-F238E27FC236}">
                <a16:creationId xmlns:a16="http://schemas.microsoft.com/office/drawing/2014/main" id="{D1F22D18-49A2-4B82-AD2E-4AB0247B6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7">
            <a:extLst>
              <a:ext uri="{FF2B5EF4-FFF2-40B4-BE49-F238E27FC236}">
                <a16:creationId xmlns:a16="http://schemas.microsoft.com/office/drawing/2014/main" id="{BC290DE6-E708-4BF5-BD63-6D2C68653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19">
            <a:extLst>
              <a:ext uri="{FF2B5EF4-FFF2-40B4-BE49-F238E27FC236}">
                <a16:creationId xmlns:a16="http://schemas.microsoft.com/office/drawing/2014/main" id="{4DD59EAD-680A-4078-A333-DA19AA93C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035E0-72C2-4142-843A-A6CD79D2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My decision Tree</a:t>
            </a:r>
          </a:p>
        </p:txBody>
      </p:sp>
      <p:grpSp>
        <p:nvGrpSpPr>
          <p:cNvPr id="48" name="Group 21">
            <a:extLst>
              <a:ext uri="{FF2B5EF4-FFF2-40B4-BE49-F238E27FC236}">
                <a16:creationId xmlns:a16="http://schemas.microsoft.com/office/drawing/2014/main" id="{ABAAB33C-61BA-4F81-829F-DEAEA2229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64DC27-24F7-407B-8E3B-661EFD89D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3">
              <a:extLst>
                <a:ext uri="{FF2B5EF4-FFF2-40B4-BE49-F238E27FC236}">
                  <a16:creationId xmlns:a16="http://schemas.microsoft.com/office/drawing/2014/main" id="{AA026BCE-5483-434F-AA3C-4BA981323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848A68-E326-4497-8A5C-0FE31996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4441F2-0229-403E-BCD2-28AFD741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79545E-0063-4DE1-9578-0769874AA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Snip Diagonal Corner Rectangle 12">
            <a:extLst>
              <a:ext uri="{FF2B5EF4-FFF2-40B4-BE49-F238E27FC236}">
                <a16:creationId xmlns:a16="http://schemas.microsoft.com/office/drawing/2014/main" id="{D800B5B7-75AA-4561-9BE9-90023C9D2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F3E5F9E-BF7A-4965-A7F7-E88651842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503" r="1" b="7514"/>
          <a:stretch/>
        </p:blipFill>
        <p:spPr>
          <a:xfrm>
            <a:off x="834934" y="854087"/>
            <a:ext cx="9290304" cy="3280831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02649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Prediction Challenge 4</vt:lpstr>
      <vt:lpstr>Testing the Variables</vt:lpstr>
      <vt:lpstr>Other Prediction Models</vt:lpstr>
      <vt:lpstr>Cross-Validation</vt:lpstr>
      <vt:lpstr>My model</vt:lpstr>
      <vt:lpstr>My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4</dc:title>
  <dc:creator>Peter M</dc:creator>
  <cp:lastModifiedBy>Peter M</cp:lastModifiedBy>
  <cp:revision>1</cp:revision>
  <dcterms:created xsi:type="dcterms:W3CDTF">2019-04-26T01:48:01Z</dcterms:created>
  <dcterms:modified xsi:type="dcterms:W3CDTF">2019-04-26T01:48:21Z</dcterms:modified>
</cp:coreProperties>
</file>