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67D4-51BA-4230-9243-FF4C32335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challenge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77ADC-B330-4C55-91E7-0234660D2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Marchese</a:t>
            </a:r>
          </a:p>
        </p:txBody>
      </p:sp>
    </p:spTree>
    <p:extLst>
      <p:ext uri="{BB962C8B-B14F-4D97-AF65-F5344CB8AC3E}">
        <p14:creationId xmlns:p14="http://schemas.microsoft.com/office/powerpoint/2010/main" val="136436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C975-E6BC-48A7-B4FB-1FB829B2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What Can change your grade?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EE180A-E451-4E5D-B52D-7A662BF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overall score you obtain is what will alter your grade the most.</a:t>
            </a:r>
          </a:p>
          <a:p>
            <a:r>
              <a:rPr lang="en-US" sz="1800" dirty="0"/>
              <a:t>As seen on the left, participation can also play a key role in determining your final grade.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6666F41-C7D1-41AF-A92F-6D572A5C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545617"/>
            <a:ext cx="6916633" cy="344672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0060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E8E-A030-431F-B2C9-85AB0265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09600"/>
            <a:ext cx="6038768" cy="1905000"/>
          </a:xfrm>
        </p:spPr>
        <p:txBody>
          <a:bodyPr>
            <a:normAutofit/>
          </a:bodyPr>
          <a:lstStyle/>
          <a:p>
            <a:r>
              <a:rPr lang="en-US" dirty="0"/>
              <a:t>Means of scores and participation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111ED3-30BD-4EE3-BB49-A9791F45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666999"/>
            <a:ext cx="5920867" cy="3373879"/>
          </a:xfrm>
        </p:spPr>
        <p:txBody>
          <a:bodyPr>
            <a:normAutofit/>
          </a:bodyPr>
          <a:lstStyle/>
          <a:p>
            <a:r>
              <a:rPr lang="en-US" dirty="0"/>
              <a:t>On the top we have the mean for the scores per each letter grade and the bottom we have the participation per letter grade. </a:t>
            </a:r>
          </a:p>
          <a:p>
            <a:r>
              <a:rPr lang="en-US" dirty="0"/>
              <a:t>This will help us determine where grades are at depending on these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CAC0E2-A334-4A65-B7FA-9BDDAD04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CCA75401-992D-4A1B-B7BC-3A21FC565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480" y="484633"/>
            <a:ext cx="2762248" cy="278434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884E393-AFA1-4B3C-90F5-8A8771C48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100" y="3589020"/>
            <a:ext cx="2489008" cy="24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0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ED3A-3B60-4C37-AC73-5250F92A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60B9-AFE5-4109-A1F7-5C581A5A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will include using scores as the main determining factor for any given grade.</a:t>
            </a:r>
          </a:p>
          <a:p>
            <a:r>
              <a:rPr lang="en-US" dirty="0"/>
              <a:t>Using both the ranges and means of the scores we can estimate a grade letter.</a:t>
            </a:r>
          </a:p>
          <a:p>
            <a:r>
              <a:rPr lang="en-US" dirty="0"/>
              <a:t>Utilizing the participation variable we can pinpoint exactly which letter grade will bee given to each student.</a:t>
            </a:r>
          </a:p>
        </p:txBody>
      </p:sp>
    </p:spTree>
    <p:extLst>
      <p:ext uri="{BB962C8B-B14F-4D97-AF65-F5344CB8AC3E}">
        <p14:creationId xmlns:p14="http://schemas.microsoft.com/office/powerpoint/2010/main" val="32099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D9F1-2341-4EE2-83B4-21365558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8D38-DA48-4EAE-AEF2-B3AA1B39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testing against given data we end up with an error of 22.4%</a:t>
            </a:r>
          </a:p>
          <a:p>
            <a:r>
              <a:rPr lang="en-US" dirty="0"/>
              <a:t>Although this percent error is not quite there, we can say that for a major portion of the grades this prediction model contains a foundation for the given data.</a:t>
            </a:r>
          </a:p>
        </p:txBody>
      </p:sp>
    </p:spTree>
    <p:extLst>
      <p:ext uri="{BB962C8B-B14F-4D97-AF65-F5344CB8AC3E}">
        <p14:creationId xmlns:p14="http://schemas.microsoft.com/office/powerpoint/2010/main" val="746703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Prediction challenge #1</vt:lpstr>
      <vt:lpstr>What Can change your grade?</vt:lpstr>
      <vt:lpstr>Means of scores and participation</vt:lpstr>
      <vt:lpstr>The prediction Model</vt:lpstr>
      <vt:lpstr>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#1</dc:title>
  <dc:creator>Peter M</dc:creator>
  <cp:lastModifiedBy>Peter M</cp:lastModifiedBy>
  <cp:revision>2</cp:revision>
  <dcterms:created xsi:type="dcterms:W3CDTF">2019-04-05T02:02:46Z</dcterms:created>
  <dcterms:modified xsi:type="dcterms:W3CDTF">2019-04-05T02:10:41Z</dcterms:modified>
</cp:coreProperties>
</file>