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8747-8324-485C-B6FD-204A1213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35957-3EB5-4B9B-8D11-0AF023266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Marchese</a:t>
            </a:r>
          </a:p>
        </p:txBody>
      </p:sp>
    </p:spTree>
    <p:extLst>
      <p:ext uri="{BB962C8B-B14F-4D97-AF65-F5344CB8AC3E}">
        <p14:creationId xmlns:p14="http://schemas.microsoft.com/office/powerpoint/2010/main" val="21658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F44D-4AC9-4AE8-BBF2-BB27071B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Attributes are relevant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308C-6C1F-44A9-9A20-17583434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four given attributes, two seem to be the most relevant with the other two not mattering much.</a:t>
            </a:r>
          </a:p>
          <a:p>
            <a:r>
              <a:rPr lang="en-US" dirty="0"/>
              <a:t>The categories are Coffees and Calories.</a:t>
            </a:r>
          </a:p>
          <a:p>
            <a:r>
              <a:rPr lang="en-US" dirty="0"/>
              <a:t>Favorite song seems to have some consistencies however, seems too random to conclude anything.</a:t>
            </a:r>
          </a:p>
          <a:p>
            <a:pPr lvl="1"/>
            <a:r>
              <a:rPr lang="en-US" dirty="0"/>
              <a:t>This was tested by using multiple </a:t>
            </a:r>
            <a:r>
              <a:rPr lang="en-US" dirty="0" err="1"/>
              <a:t>rpart</a:t>
            </a:r>
            <a:r>
              <a:rPr lang="en-US" dirty="0"/>
              <a:t> decision trees each of which featured lower accuracy results when using favorite song.</a:t>
            </a:r>
          </a:p>
          <a:p>
            <a:r>
              <a:rPr lang="en-US" dirty="0"/>
              <a:t>Social media is more or less the same through all parties.</a:t>
            </a:r>
          </a:p>
        </p:txBody>
      </p:sp>
    </p:spTree>
    <p:extLst>
      <p:ext uri="{BB962C8B-B14F-4D97-AF65-F5344CB8AC3E}">
        <p14:creationId xmlns:p14="http://schemas.microsoft.com/office/powerpoint/2010/main" val="259481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1DD0-BD33-4A44-A48C-FAD8EE8A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Creating the Decision Tree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461C73-8ABE-478D-8162-DE1CD510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845869"/>
            <a:ext cx="6135454" cy="305238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CC1519-D26B-4B15-B237-083BD3A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715021"/>
            <a:ext cx="3776473" cy="3385638"/>
          </a:xfrm>
        </p:spPr>
        <p:txBody>
          <a:bodyPr>
            <a:normAutofit/>
          </a:bodyPr>
          <a:lstStyle/>
          <a:p>
            <a:r>
              <a:rPr lang="en-US" sz="1400" dirty="0"/>
              <a:t>The decision tree created would consist of first the Coffees attribute followed by the Calories attribute.</a:t>
            </a:r>
          </a:p>
          <a:p>
            <a:r>
              <a:rPr lang="en-US" sz="1400" dirty="0"/>
              <a:t>Adding or changing these attributes resulted in lower accuracy tests among different </a:t>
            </a:r>
            <a:r>
              <a:rPr lang="en-US" sz="1400" dirty="0" err="1"/>
              <a:t>rpart</a:t>
            </a:r>
            <a:r>
              <a:rPr lang="en-US" sz="1400" dirty="0"/>
              <a:t> models.</a:t>
            </a:r>
          </a:p>
          <a:p>
            <a:r>
              <a:rPr lang="en-US" sz="1400" dirty="0"/>
              <a:t>Different controls tested would also lower the accuracy percent and therefore were not used.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53D3-5E37-4EFC-A765-BA7CA324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Cross-Validation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2AFFCD-829F-4BAB-92DE-609370A7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After cross validating we get relatively similar results to our on accuracy percent.</a:t>
            </a:r>
          </a:p>
          <a:p>
            <a:r>
              <a:rPr lang="en-US" dirty="0"/>
              <a:t>We also get a subset vector and all vector that are close to one another with the subset having a slightly higher </a:t>
            </a:r>
            <a:r>
              <a:rPr lang="en-US" dirty="0" err="1"/>
              <a:t>percents</a:t>
            </a:r>
            <a:r>
              <a:rPr lang="en-US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F18AFCF-7623-4920-8586-F56A6A9C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51" y="2193036"/>
            <a:ext cx="3376026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1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Prediction challenge 3</vt:lpstr>
      <vt:lpstr>Which Attributes are relevant </vt:lpstr>
      <vt:lpstr>Creating the Decision Tree</vt:lpstr>
      <vt:lpstr>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3</dc:title>
  <dc:creator>Peter M</dc:creator>
  <cp:lastModifiedBy>Peter M</cp:lastModifiedBy>
  <cp:revision>1</cp:revision>
  <dcterms:created xsi:type="dcterms:W3CDTF">2019-04-18T22:02:45Z</dcterms:created>
  <dcterms:modified xsi:type="dcterms:W3CDTF">2019-04-18T22:04:26Z</dcterms:modified>
</cp:coreProperties>
</file>