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7:52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1132 15072 24575,'-3'-31'0,"0"0"0,-2 0 0,-2 1 0,-15-48 0,-17-24 0,4 12 0,26 63 0,-5-12 0,3-1 0,-11-58 0,14 52 0,-2 0 0,-1 0 0,-3 1 0,-35-78 0,13 57 0,26 49 0,0 0 0,1-1 0,1 0 0,0 0 0,1-1 0,-7-34 0,10 18 0,1 15 0,0 1 0,0-1 0,-11-28 0,-29-73 0,-25-61 0,57 153 0,2 1 0,-7-38 0,12 45 0,-1 0 0,-1 1 0,0 0 0,-2 0 0,0 0 0,-16-25 0,-58-104 0,77 140 0,-5-13 0,-8-27 0,11 29 0,0 0 0,-12-20 0,-14-25 0,-42-121 0,61 138 0,-17-98 0,4 9 0,14 88 0,-1 3 0,3 0 0,2-1 0,-7-90 0,14 113 0,0 1 0,-2-1 0,-1 1 0,-10-30 0,7 28 0,2 0 0,0-1 0,-2-31 0,6 13 0,1 12 0,-1 1 0,-9-43 0,-12-82 0,16 116 0,1 0 0,0-50 0,7-82 0,1 59 0,-2-253 0,-1 349 0,-1 0 0,-1 0 0,-6-22 0,5 19 0,-6-39 0,8-244 0,4 155 0,-3 77 0,3-83 0,2 131 0,0 0 0,2 0 0,1 1 0,1-1 0,0 2 0,14-24 0,-8 15 0,-1 0 0,10-40 0,5-11 0,-18 57 0,11-44 0,-17 53 0,1 0 0,0 0 0,1 1 0,0 0 0,1 0 0,1 1 0,14-20 0,8-4 0,37-37 0,-2 4 0,23-46 0,-69 85 0,-9 14 0,0 1 0,2 0 0,-1 0 0,2 1 0,23-22 0,-7 11 0,41-51 0,2-3 0,57-53 0,-77 84 0,-30 30 0,29-34 0,0 0 0,-38 40 0,0-1 0,0 0 0,21-31 0,-22 27 0,1 1 0,0 0 0,1 1 0,1 1 0,26-21 0,-26 22 0,-2 1 0,-1 0 0,-1-2 0,0 1 0,14-25 0,-2 2 0,17-33 0,-28 45 0,25-34 0,-25 41 0,-1-1 0,10-24 0,-14 28 0,0 0 0,1 0 0,1 1 0,0 0 0,17-18 0,19-20 0,52-77 0,-85 112 0,42-74 0,-46 79 0,-2 0 0,1-1 0,5-16 0,-8 18 0,0 1 0,0 0 0,1 0 0,1 0 0,0 1 0,9-11 0,8-5 0,-1-1 0,0-1 0,-2-1 0,-2 0 0,22-44 0,-26 45 0,1 0 0,1 2 0,2 0 0,0 1 0,25-26 0,3-1 0,53-45 0,-87 84 0,0-1 0,0 0 0,13-21 0,-14 19 0,0 0 0,24-24 0,-12 17 0,31-42 0,-28 31 0,-13 20 0,0 0 0,19-14 0,17-17 0,-33 26 0,0 2 0,2 0 0,0 1 0,0 0 0,1 2 0,39-21 0,-9 8 0,70-50 0,-106 67 0,14-10 0,-19 12 0,2 0 0,-1 1 0,1 0 0,0 0 0,14-5 0,-9 6 0,0 0 0,0-2 0,-1 1 0,21-14 0,-7 3 0,0 2 0,2 0 0,0 3 0,45-14 0,-48 16 0,11 0 0,0 2 0,0 1 0,1 1 0,0 3 0,75 2 0,-44-2 0,128-22 0,-179 22 0,35-9 0,64-20 0,-38 8 0,-51 18 0,0 1 0,0 2 0,32 0 0,-27 1 0,-1 0 0,34-8 0,-29 1 0,-1-2 0,0-1 0,61-29 0,-84 35 0,0 1 0,26-7 0,15-6 0,161-71 0,-167 67 0,-2-2 0,79-51 0,-82 47 0,-19 13 0,37-29 0,30-26 0,-54 42 0,-1-1 0,34-36 0,-23 14 0,59-59 0,-65 67 0,41-52 0,18-21 0,-6 2 0,-23 25 0,-52 67 0,-8 10 0,-1-1 0,0 0 0,0 0 0,-1-1 0,-1-1 0,-1 1 0,10-22 0,2-14 0,1 2 0,3 0 0,2 2 0,2 0 0,40-48 0,-30 42 0,51-66 0,-68 90 0,-1 0 0,16-35 0,-21 36 0,1 0 0,1 1 0,26-30 0,-4 13 0,52-54 0,119-129 0,-107 109 0,37-23 0,-18 19 0,74-102 0,4-5 0,-142 165 0,82-79 0,-132 134 0,0 0 0,0-1 0,-1 0 0,-1-1 0,1 0 0,-2 0 0,6-11 0,-6 10 0,1 0 0,0 0 0,1 1 0,0 0 0,0 0 0,12-11 0,48-42 0,-31 28 0,1 1 0,1 1 0,77-47 0,-37 38 0,53-31 0,254-159 0,-137 84 0,-183 111 0,-45 26 0,-1 0 0,0-1 0,-1-1 0,22-18 0,-26 17 0,0 1 0,1 1 0,0 0 0,20-11 0,-26 18 0,-1 0 0,-1 0 0,1-1 0,-1 0 0,0 0 0,11-13 0,-4 0 0,17-29 0,-30 46 0,7-9 0,0 2 0,0-1 0,1 1 0,0 0 0,1 1 0,0 0 0,21-12 0,-14 9 0,28-25 0,13-22 0,-33 32 0,1 0 0,1 2 0,43-30 0,194-98 0,-73 45 0,-134 75 0,2 3 0,1 2 0,1 3 0,1 2 0,0 4 0,79-14 0,-84 21 0,-23 4 0,1 1 0,46-2 0,201 9 0,-273 0 0,0-1 0,-1 2 0,1-1 0,0 1 0,0 0 0,-1 1 0,1 0 0,-1 0 0,0 1 0,0 0 0,8 6 0,8 7 0,-1 0 0,23 24 0,-21-18 0,27 19 0,14 0 0,-44-29 0,0 1 0,0 1 0,-2 0 0,22 22 0,-9-6 0,9 10 0,-31-30-151,0-1-1,1-1 0,0 1 0,1-2 1,0 0-1,0 0 0,0-1 1,25 8-1,-19-8-6674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03.0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730 0 24575,'-706'0'-1365,"682"0"-5461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06.5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138 512 24575,'0'-4'0,"-1"0"0,0 0 0,0 0 0,0 0 0,0 0 0,-3-5 0,-4-13 0,3-6 0,1-1 0,2 1 0,2-46 0,-2-23 0,1 93 0,0-1 0,0 1 0,0-1 0,-1 1 0,0 0 0,1 0 0,-2 0 0,1 0 0,0 0 0,-1 0 0,0 1 0,0-1 0,0 1 0,0-1 0,-5-3 0,3 3 0,1 0 0,0 0 0,1 0 0,-1 0 0,1-1 0,-1 0 0,1 0 0,1 0 0,-4-7 0,1-6 137,3 9-387,-1 1 0,0-1-1,0 1 1,-1 0-1,-7-13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32.3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4965 1 24575,'3'1'0,"1"0"0,-1 0 0,1 1 0,-1-1 0,0 1 0,0 0 0,0 0 0,0 0 0,0 0 0,0 1 0,-1-1 0,1 1 0,-1-1 0,4 6 0,10 8 0,-12-11 0,49 39 0,78 89 0,-112-107 0,-1 1 0,-1 1 0,18 42 0,-15-27 0,-5-10 0,-2 0 0,11 45 0,-15-47 0,1 1 0,1-2 0,18 34 0,-5-21 0,-4-10 0,-2 1 0,23 61 0,-37-82 0,2-1 0,-1 1 0,1-1 0,1 0 0,14 18 0,49 48 0,-66-74 0,0 1 0,-1-1 0,1 1 0,-1 0 0,0 0 0,-1 0 0,1 0 0,-1 1 0,3 7 0,-2 3 0,5 31 0,-7-34 0,0 0 0,2-1 0,-1 1 0,10 23 0,11 8 0,-17-35 0,-1 0 0,0 1 0,-1-1 0,0 1 0,0 0 0,-1 0 0,2 12 0,0-2 0,-1 0 0,2 0 0,1 0 0,0-1 0,12 20 0,-6-10 0,-5-9 0,-2 1 0,0 0 0,5 36 0,-2-12 0,-4-9 0,-1 0 0,0 48 0,-1-7 0,9 33 0,2 31 0,-13 268 0,-3-194 0,2-204 0,0 1 0,-1 0 0,-5 21 0,4-28 0,1 0 0,-1 0 0,0 0 0,0-1 0,0 1 0,-1-1 0,1 1 0,-1-1 0,0 0 0,0 0 0,-6 5 0,0 0 0,1 1 0,-1-1 0,1 2 0,1-1 0,0 1 0,1 0 0,0 1 0,0-1 0,-4 15 0,-115 233 0,108-226 0,2 0 0,0 1 0,3 1 0,1 0 0,1 0 0,-5 41 0,10-56 0,-1-1 0,-1 0 0,-1 0 0,-1 0 0,0-1 0,-1 0 0,-16 20 0,-25 47 0,-8 56 0,54-129 0,0-1 0,-1 0 0,0-1 0,-1 1 0,0-1 0,-1 0 0,-10 10 0,-69 59 0,59-56 0,13-10 0,0-2 0,-1 0 0,-1-1 0,-22 11 0,-72 23 0,68-29 0,18-5 0,0-1 0,-1-2 0,0-1 0,0-1 0,-38 3 0,-59 6 0,-14 1 0,-419-14 0,265-3 0,-442 2 0,718 1 0,0 1 0,0 0 0,1 1 0,0 1 0,-1 0 0,2 1 0,-17 8 0,-14 4 0,-39 13 0,77-27 0,-1 0 0,1 0 0,0 0 0,1 1 0,-1 0 0,1 0 0,-1 1 0,1-1 0,0 1 0,-7 11 0,6-9 0,0-1 0,0 1 0,-1-1 0,0 0 0,-12 7 0,-4 0 0,14-8 0,0-1 0,0 2 0,0-1 0,1 1 0,-1 0 0,2 1 0,-1 0 0,-10 13 0,4-2 0,6-7 0,0 0 0,-1 0 0,0 0 0,-1-1 0,-20 16 0,20-18 0,0 0 0,0 1 0,1 1 0,-14 18 0,-7 8 0,-33 28 0,-37 41 0,27-31 0,7-8 0,49-49 0,-36 28 0,37-33 0,1 1 0,0 1 0,-23 27 0,20-20 0,-39 36 0,43-45 0,0 1 0,1 1 0,0 0 0,1 1 0,1 0 0,-10 18 0,6-7 0,0 0 0,-1-1 0,-31 36 0,34-45 0,1 1 0,-13 25 0,14-22 0,-25 33 0,-4-3 0,1 1 0,-39 70 0,67-104 0,0 0 0,-25 28 0,24-31 0,0 0 0,1 0 0,1 1 0,-10 19 0,-10 39 0,22-50 0,-1 0 0,-2 0 0,-17 27 0,-28 51 0,7-12 0,43-80 0,-1 0 0,-1-1 0,0 0 0,0-1 0,0 1 0,-1-2 0,-12 8 0,12-8 0,0 1 0,0-1 0,0 2 0,1-1 0,0 1 0,-14 17 0,9-7 0,-1-1 0,0-1 0,-1 0 0,-20 15 0,14-12 0,-28 32 0,36-38 0,0-1 0,-1 0 0,-1-1 0,1 0 0,-2-1 0,-30 15 0,-27 17 0,47-24 0,13-10 0,1 0 0,0 1 0,-14 13 0,22-18 0,0 0 0,1 0 0,0 1 0,-1-1 0,2 1 0,-1 0 0,0 0 0,1 0 0,0 0 0,0 0 0,1 1 0,-2 8 0,2-7 0,0 0 0,0 0 0,1 0 0,0 0 0,0 0 0,0 0 0,1 0 0,0 0 0,1 0 0,0 0 0,0 0 0,0 0 0,1 0 0,0-1 0,0 0 0,0 1 0,1-1 0,0 0 0,1-1 0,-1 1 0,8 6 0,25 22 0,-20-18 0,28 30 0,-40-38 0,0 0 0,-1 0 0,0 1 0,-1-1 0,1 1 0,-2 0 0,4 18 0,-3-14 0,1 0 0,9 23 0,5 10 0,-14-34 0,0 0 0,1 0 0,0-1 0,10 14 0,3 5 0,0 2 0,13 33 0,-14-28 0,23 37 0,-33-63 0,0 1 0,-1 1 0,0-1 0,-1 1 0,0 0 0,-1 0 0,-1 1 0,0-1 0,-1 1 0,0 0 0,-1 24 0,1-6 0,10 53 0,-7-51 0,3 42 0,-6-56 0,0-1 0,8 30 0,-5-27 0,4 38 0,-9 73 0,1 15 0,11-67 0,-6-53 0,2 33 0,-5-35 0,2 0 0,0-1 0,2 1 0,19 47 0,10 33 0,-26-67 0,-2 0 0,-1 1 0,1 66 0,-8 592 0,-1-294 0,0-383 0,-1 0 0,-1 0 0,0 0 0,-2-1 0,-1 0 0,-8 22 0,-58 116 0,46-104 0,15-36 0,0 0 0,-1 0 0,-1-2 0,-26 27 0,-2 3 0,-8 13 0,-89 84 0,123-132 0,0 0 0,-1-1 0,-29 14 0,-17 11 0,53-29 0,0-1 0,-1 0 0,1-1 0,-1 0 0,0 0 0,0-1 0,-12 2 0,-6-1 0,-38 1 0,28-3 0,-33 9 266,30-3-1897,16-4-5195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33.4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24575,'0'4'0,"0"0"0,1-1 0,0 1 0,0 0 0,0 0 0,0-1 0,1 1 0,-1-1 0,1 1 0,0-1 0,0 0 0,0 0 0,3 3 0,38 38 0,-27-28 0,14 15 0,-17-17 0,1 0 0,0 0 0,0-1 0,2-1 0,-1-1 0,2 0 0,31 15 0,-29-16 0,1 1 0,-2 0 0,1 1 0,18 17 0,-23-17 0,1 0 0,1-1 0,0-1 0,0-1 0,1 0 0,25 9 0,5-3-1365,-29-6-5461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35.8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1 550 24575,'0'-481'0,"0"472"-341,0 0 0,1 1-1,3-17 1,1 7-6485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51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5903 2293 24575,'-1'-1'0,"1"-1"0,-1 1 0,1 0 0,-1-1 0,0 1 0,1 0 0,-1 0 0,0 0 0,0-1 0,0 1 0,0 0 0,0 0 0,0 0 0,0 0 0,0 1 0,-1-1 0,-1-1 0,-24-13 0,27 15 0,-9-4 0,-1 0 0,0 1 0,1 1 0,-1 0 0,0 0 0,-17 0 0,20 2 0,0-1 0,-1 1 0,1-1 0,0-1 0,0 1 0,-1-1 0,1-1 0,0 1 0,1-1 0,-1 0 0,0-1 0,1 1 0,-10-8 0,-8-12 0,14 12 0,-1 0 0,-1 1 0,0 1 0,0 0 0,-1 0 0,0 2 0,-15-8 0,-10-1 0,20 8 0,1 0 0,-1 2 0,0 0 0,0 1 0,0 1 0,-30-3 0,-104 7 0,77 1 0,50 0 0,1 2 0,-34 7 0,29-4 0,-33 2 0,-35-7 0,67-2 0,-1 1 0,0 2 0,-45 7 0,-82 26 0,109-28 0,-1-2 0,0-2 0,-71-5 0,24 0 0,63 2 0,-91-3 0,103 1 0,1-1 0,-1-1 0,-36-12 0,28 8 0,0 1 0,0 1 0,-55-4 0,44 7 0,1-2 0,-64-16 0,86 14 0,0-1 0,0 0 0,1-2 0,-16-10 0,16 9 0,-1 0 0,0 2 0,-31-13 0,36 18 0,-101-37 0,98 34 0,1-1 0,0 0 0,1-1 0,0-1 0,-15-12 0,23 17 0,-1 0 0,1 0 0,-1 1 0,0 0 0,-1 1 0,1 0 0,-15-5 0,-57-8 0,66 13 0,5 2 0,-21-4 0,0-1 0,-54-18 0,62 17 0,0 1 0,-1 0 0,0 2 0,0 1 0,-32-1 0,25 2 0,17 1 0,0 0 0,-1-1 0,1-1 0,0 0 0,-12-5 0,17 5 0,1 0 0,-1 0 0,1-1 0,0 0 0,0-1 0,0 1 0,0-1 0,1 0 0,-9-10 0,6 7 0,0 0 0,0 1 0,-1 0 0,0 0 0,0 1 0,-19-9 0,-25-18 0,28 16 0,-1 1 0,0 1 0,-34-14 0,-26-14 0,29 15 0,43 21 0,-1 0 0,1-1 0,0 0 0,0-1 0,-21-18 0,-11-12 0,33 30 0,1-1 0,0 0 0,1-1 0,-13-15 0,10 7 0,-1 1 0,-1 0 0,-1 1 0,0 1 0,-21-16 0,31 27 0,0 0 0,0 0 0,1-1 0,0 0 0,0 0 0,1-1 0,0 1 0,0-1 0,0 0 0,1-1 0,0 1 0,0-1 0,-3-11 0,2 9 0,0 0 0,0 0 0,-1 1 0,-1 0 0,0 0 0,0 1 0,0 0 0,-16-13 0,10 9 0,0-1 0,-11-16 0,-18-22 0,25 31 0,-19-29 0,3-1 0,17 28 0,2-1 0,0-1 0,1 0 0,-17-46 0,20 43 0,-1 2 0,-1-1 0,-20-29 0,11 18 0,-7-9 0,20 35 0,0-1 0,1 0 0,1-1 0,0 1 0,0-1 0,1 0 0,1 0 0,0-1 0,-3-25 0,6 31 0,1 1 0,-2 0 0,1-1 0,-1 1 0,0 0 0,0 0 0,-1 0 0,0 0 0,-5-8 0,5 10 0,-1 1 0,1 0 0,-1 0 0,0 0 0,0 0 0,0 0 0,0 1 0,0-1 0,-1 1 0,0 1 0,0-1 0,0 0 0,-7-2 0,-7 1 0,1 0 0,-1 1 0,0 1 0,0 1 0,1 0 0,-38 5 0,5-2 0,24-2 0,17-1 0,0 1 0,0 0 0,0 1 0,0 0 0,0 1 0,1-1 0,-1 2 0,0 0 0,-11 4 0,-17 11 0,19-9 0,-26 16 0,39-21 0,0 0 0,0 1 0,1 0 0,-1 0 0,1 0 0,0 1 0,-7 10 0,-71 115 0,78-121 0,0 1 0,1-1 0,0 1 0,1-1 0,-3 13 0,-2 9 0,-7 16 0,-3 0 0,-26 54 0,30-79 0,-1-1 0,-1 0 0,-29 32 0,40-49 0,-32 29 0,32-31 0,0 0 0,1 1 0,-1 0 0,1 0 0,0 0 0,0 0 0,0 0 0,1 1 0,0 0 0,0 0 0,0 0 0,0 0 0,1 0 0,-1 0 0,-1 11 0,0 15 0,2 0 0,1 0 0,5 47 0,-1 2 0,-1-48 0,-2 33 0,0-60 0,-1 0 0,1-1 0,-1 1 0,-1 0 0,1-1 0,0 1 0,-1-1 0,0 1 0,0-1 0,-4 6 0,0-1 0,0 0 0,1 0 0,1 0 0,-1 0 0,2 1 0,-1 0 0,1 0 0,1 0 0,0 0 0,0 0 0,1 0 0,0 1 0,1 18 0,0 19 0,3 1 0,14 82 0,-12-101 0,0 48 0,-2-17 0,-2-56 0,-1 0 0,1 0 0,-1 0 0,1-1 0,1 1 0,-1 0 0,1 0 0,0-1 0,0 1 0,0-1 0,0 1 0,1-1 0,0 0 0,0 0 0,0 0 0,0 0 0,1-1 0,0 1 0,-1-1 0,1 0 0,0 0 0,1 0 0,-1-1 0,0 1 0,1-1 0,-1 0 0,1 0 0,5 0 0,1 1 0,0-1 0,0 1 0,0 1 0,0 0 0,13 8 0,-17-9 0,-2 1 0,1 1 0,0-1 0,-1 1 0,0 0 0,0 0 0,0 0 0,-1 1 0,0-1 0,4 7 0,14 32 0,-1 0 0,-2 1 0,-3 1 0,14 59 0,-26-96 0,1 1 0,-1-1 0,1 0 0,1-1 0,0 1 0,0-1 0,0 0 0,1-1 0,9 8 0,13 18 0,-11-12 0,-2 2 0,-1 0 0,0 0 0,17 42 0,-21-43 0,2-1 0,0 0 0,1-1 0,1 0 0,18 18 0,-17-20 0,0 0 0,-1 2 0,-1 0 0,-1 0 0,13 28 0,-10-14 0,23 36 0,-22-43 0,-2 0 0,16 43 0,-19-38 0,9 46 0,-15-53 0,2-1 0,0 0 0,23 43 0,-19-45 0,-2 0 0,-1 1 0,0 1 0,5 25 0,-10-30 0,1 1 0,1-1 0,1-1 0,10 22 0,44 67 0,-39-71 0,-3 1 0,-1 1 0,18 54 0,-32-81 0,1 0 0,1-1 0,0 1 0,0-1 0,11 13 0,-8-12 0,-1 0 0,-1 1 0,10 21 0,19 42 0,-21-46 0,20 55 0,-25-50 0,-6-18 0,1 0 0,0 0 0,1-1 0,15 26 0,-8-21 0,-1 1 0,0 0 0,-1 0 0,-2 1 0,0 1 0,-1-1 0,-1 1 0,-2 1 0,0-1 0,3 49 0,-8-64 0,0 0 0,1 0 0,-1 0 0,2-1 0,-1 1 0,1 0 0,0 0 0,1-1 0,0 1 0,0-1 0,1 0 0,0 0 0,0 0 0,0 0 0,1-1 0,0 0 0,8 8 0,-4-4 0,1 1 0,-2 1 0,1 0 0,-2 0 0,12 23 0,-8-9 0,16 54 0,-22-57 0,-2 0 0,0 0 0,0 32 0,-3-27 0,9 47 0,-1-15 0,-2-1 0,-4 106 0,-3-110 0,1-46 0,-1 1 0,0-1 0,-1 1 0,0-1 0,0 0 0,-1 0 0,0 0 0,-7 12 0,-4 6 0,-24 31 0,23-35 0,-12 11 0,21-27 0,0 0 0,1 0 0,0 0 0,0 1 0,1 0 0,0 0 0,-6 14 0,8-14 0,0 0 0,-1 0 0,0-1 0,0 1 0,-9 13 0,9-17 0,0-1 0,-1 1 0,1-1 0,-1 0 0,0 1 0,0-1 0,0-1 0,0 1 0,0-1 0,-1 0 0,-6 3 0,-42 11 0,37-12 0,0 1 0,-19 7 0,31-9 0,-1-1 0,1 0 0,-1 1 0,1 0 0,0 0 0,0 0 0,0 1 0,1-1 0,-1 1 0,1 0 0,-5 6 0,1 2-136,-1-1-1,0 0 1,0 0-1,-1-1 1,-1 0-1,0 0 1,0-1-1,-1-1 0,-20 13 1,15-12-6690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52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24575,'622'0'0,"-604"1"0,1 1 0,-1 0 0,18 6 0,-15-3 0,36 3 0,-21-7 249,-24-1-653,0 0 1,0 1-1,22 4 1,-15 1-6423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55.6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0 477 24575,'0'-452'-1365,"0"428"-5461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F4712-2F93-D666-8D71-DDD760BE1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821621-C496-5C73-F758-8101316A2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D74A8A-AB11-062F-A434-0044EC25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1D62-1AA2-4733-80BD-397B05A03A59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D6D25D-D8D6-5A26-3901-2B75D6B4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06096C-D82C-A3E1-B345-895B9609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E5-5637-4812-827D-97FF402A2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07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AABF6-1324-8A9A-B6F1-5F0B7FBC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E57009-9CAA-F6F7-201A-711EE0984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3F3E70-E043-C3E1-9BFC-A1774FA1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1D62-1AA2-4733-80BD-397B05A03A59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9A60DA-A5DF-F386-4029-0D87E148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51B02-A3D5-56D8-60D4-9C7C5361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E5-5637-4812-827D-97FF402A2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2A6B44-A0DF-3547-64C2-A0863B35D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88DC2F-9591-9B93-021B-65DF8E632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0BDBE4-BB58-3B35-D917-83679187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1D62-1AA2-4733-80BD-397B05A03A59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056EC6-3F78-EF77-2150-10BC770A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712CAE-6272-592A-AE79-325284DC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E5-5637-4812-827D-97FF402A2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75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112BD-C9C2-2268-11E4-5CADBD4D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A3799-60D8-3A95-44BB-878961F6D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C49643-C43F-7CC6-BE87-EF01FACE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1D62-1AA2-4733-80BD-397B05A03A59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4743C7-6A56-2A4E-DEC0-737420EC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E020C-5D41-55A9-A626-487CEDDB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E5-5637-4812-827D-97FF402A2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89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717F9-4670-6893-FD62-CA7B9C9F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96AB5-21C5-8702-9A00-7F05A2A3B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C7C3E9-26CC-46A4-BD44-8D187C70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1D62-1AA2-4733-80BD-397B05A03A59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A21C94-3F17-9914-9C57-013AA37E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8A50F2-9695-EB8C-BB7C-9094C6F7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E5-5637-4812-827D-97FF402A2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16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5C8D4-7A0F-A406-1F6D-2C0ADAB6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2633FE-377F-CD6B-8D1D-45CB91555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699F5A-81F6-D6C2-0367-EB65F329D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3203B-E1FF-E585-1B06-1FAF62A1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1D62-1AA2-4733-80BD-397B05A03A59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E05E6F-74C1-C078-3527-C1543AF6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CBEEF4-249C-E112-779C-CC58138E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E5-5637-4812-827D-97FF402A2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62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AC2EE-5AC4-0698-7112-7AE4DD27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42814B-7DED-A850-41F5-5CF731358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0D354F-9446-ED3C-4473-0A23EA01A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D876B5-8728-6D4E-ADB2-26A843E2D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87C14A-2D42-BF78-18AF-FCFEE4794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DEF23A1-6461-6B06-73E9-7CB3024A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1D62-1AA2-4733-80BD-397B05A03A59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33EA18-237D-15CC-36A5-A1282B0F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D8E234-0522-A953-AD1F-E19E67BC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E5-5637-4812-827D-97FF402A2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02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0CFC1-D320-D10D-B711-CA0CC330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8D5E43-9DD9-0935-6671-43C190FC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1D62-1AA2-4733-80BD-397B05A03A59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1EC190-203C-08CE-F2B1-CFD94937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1867F8-4FAE-48FF-2AE6-286B19C9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E5-5637-4812-827D-97FF402A2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88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6C68E8-8872-8C08-5027-383B5968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1D62-1AA2-4733-80BD-397B05A03A59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94266D-D3E7-8BD7-A53F-DAA7C645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E7A4C1-5543-9449-85D0-4E601950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E5-5637-4812-827D-97FF402A2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52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21F8C-FD50-B65F-BDC2-F33B5AE4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08C3F1-1F76-9858-4180-6FC505E2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0F3ACF-FA54-C6A7-29E8-4BE02521F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8E0878-BDDA-89A8-BEF4-43D38F31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1D62-1AA2-4733-80BD-397B05A03A59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061F5B-446C-7FFA-B3D3-8E2465CB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4AFAC4-4C63-A5BA-1DE2-DE70E8D2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E5-5637-4812-827D-97FF402A2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34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2C537-3F76-8107-8B64-6992405E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9429EC-FCB6-5B1B-E68E-6A39BB00F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5D320F-B72A-0638-AB3E-873C1BD49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5BFF25-2386-3D9D-A8C1-B679D8B9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1D62-1AA2-4733-80BD-397B05A03A59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FAC397-9FEE-2DAA-1883-8C0273A2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5DF48E-E9F0-1780-3605-A751C092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E5-5637-4812-827D-97FF402A2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69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752E5F-8E7D-284D-B7AE-050DB585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87DD97-7997-184A-4C42-B604D375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917E2B-6E5C-69DB-8A64-2470DA1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71D62-1AA2-4733-80BD-397B05A03A59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AEEEB2-771A-35F0-9019-67ACDB8C0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DE139-F695-85B7-FD87-F7D3B3FF7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B0E5-5637-4812-827D-97FF402A24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62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>
            <a:extLst>
              <a:ext uri="{FF2B5EF4-FFF2-40B4-BE49-F238E27FC236}">
                <a16:creationId xmlns:a16="http://schemas.microsoft.com/office/drawing/2014/main" id="{20514DD7-3E65-7AA9-DF24-A834619EFB72}"/>
              </a:ext>
            </a:extLst>
          </p:cNvPr>
          <p:cNvGrpSpPr/>
          <p:nvPr/>
        </p:nvGrpSpPr>
        <p:grpSpPr>
          <a:xfrm>
            <a:off x="1859280" y="276559"/>
            <a:ext cx="8229600" cy="6123446"/>
            <a:chOff x="1859280" y="276559"/>
            <a:chExt cx="8229600" cy="6123446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E46AABD-ECDD-CC41-BE11-FA5F43060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280" y="276559"/>
              <a:ext cx="8229600" cy="612344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9D095F2-8D7D-A907-195F-FF5A50FF1996}"/>
                    </a:ext>
                  </a:extLst>
                </p14:cNvPr>
                <p14:cNvContentPartPr/>
                <p14:nvPr/>
              </p14:nvContentPartPr>
              <p14:xfrm>
                <a:off x="2782920" y="385520"/>
                <a:ext cx="4390560" cy="542628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9D095F2-8D7D-A907-195F-FF5A50FF19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64920" y="367520"/>
                  <a:ext cx="4426200" cy="54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BD608E18-C867-FA09-FA88-719C8D03E7A6}"/>
                    </a:ext>
                  </a:extLst>
                </p14:cNvPr>
                <p14:cNvContentPartPr/>
                <p14:nvPr/>
              </p14:nvContentPartPr>
              <p14:xfrm>
                <a:off x="6909960" y="558680"/>
                <a:ext cx="263160" cy="360"/>
              </p14:xfrm>
            </p:contentPart>
          </mc:Choice>
          <mc:Fallback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BD608E18-C867-FA09-FA88-719C8D03E7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91960" y="540680"/>
                  <a:ext cx="298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37368E25-8996-4015-BEE6-6BFA857780E3}"/>
                    </a:ext>
                  </a:extLst>
                </p14:cNvPr>
                <p14:cNvContentPartPr/>
                <p14:nvPr/>
              </p14:nvContentPartPr>
              <p14:xfrm>
                <a:off x="7102920" y="343760"/>
                <a:ext cx="50040" cy="184680"/>
              </p14:xfrm>
            </p:contentPart>
          </mc:Choice>
          <mc:Fallback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37368E25-8996-4015-BEE6-6BFA857780E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84920" y="326120"/>
                  <a:ext cx="85680" cy="220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2E110B3F-F0BD-CD2F-6B62-C4B1BCEA41DC}"/>
                </a:ext>
              </a:extLst>
            </p:cNvPr>
            <p:cNvGrpSpPr/>
            <p:nvPr/>
          </p:nvGrpSpPr>
          <p:grpSpPr>
            <a:xfrm>
              <a:off x="6461760" y="1015880"/>
              <a:ext cx="2144160" cy="4292640"/>
              <a:chOff x="6461760" y="1015880"/>
              <a:chExt cx="2144160" cy="4292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45" name="Encre 44">
                    <a:extLst>
                      <a:ext uri="{FF2B5EF4-FFF2-40B4-BE49-F238E27FC236}">
                        <a16:creationId xmlns:a16="http://schemas.microsoft.com/office/drawing/2014/main" id="{26B521B3-905E-E26F-88A9-7B2ACB291471}"/>
                      </a:ext>
                    </a:extLst>
                  </p14:cNvPr>
                  <p14:cNvContentPartPr/>
                  <p14:nvPr/>
                </p14:nvContentPartPr>
                <p14:xfrm>
                  <a:off x="6472920" y="1015880"/>
                  <a:ext cx="2133000" cy="4134600"/>
                </p14:xfrm>
              </p:contentPart>
            </mc:Choice>
            <mc:Fallback>
              <p:pic>
                <p:nvPicPr>
                  <p:cNvPr id="45" name="Encre 44">
                    <a:extLst>
                      <a:ext uri="{FF2B5EF4-FFF2-40B4-BE49-F238E27FC236}">
                        <a16:creationId xmlns:a16="http://schemas.microsoft.com/office/drawing/2014/main" id="{26B521B3-905E-E26F-88A9-7B2ACB29147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454920" y="998240"/>
                    <a:ext cx="2168640" cy="417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46" name="Encre 45">
                    <a:extLst>
                      <a:ext uri="{FF2B5EF4-FFF2-40B4-BE49-F238E27FC236}">
                        <a16:creationId xmlns:a16="http://schemas.microsoft.com/office/drawing/2014/main" id="{1D2620CE-ECBA-8BFF-46E8-9CFABE8990AE}"/>
                      </a:ext>
                    </a:extLst>
                  </p14:cNvPr>
                  <p14:cNvContentPartPr/>
                  <p14:nvPr/>
                </p14:nvContentPartPr>
                <p14:xfrm>
                  <a:off x="6461760" y="5151200"/>
                  <a:ext cx="207720" cy="157320"/>
                </p14:xfrm>
              </p:contentPart>
            </mc:Choice>
            <mc:Fallback>
              <p:pic>
                <p:nvPicPr>
                  <p:cNvPr id="46" name="Encre 45">
                    <a:extLst>
                      <a:ext uri="{FF2B5EF4-FFF2-40B4-BE49-F238E27FC236}">
                        <a16:creationId xmlns:a16="http://schemas.microsoft.com/office/drawing/2014/main" id="{1D2620CE-ECBA-8BFF-46E8-9CFABE8990A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444120" y="5133200"/>
                    <a:ext cx="243360" cy="19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48" name="Encre 47">
                    <a:extLst>
                      <a:ext uri="{FF2B5EF4-FFF2-40B4-BE49-F238E27FC236}">
                        <a16:creationId xmlns:a16="http://schemas.microsoft.com/office/drawing/2014/main" id="{9101F6D1-AF5D-E8D4-3042-4B0B8829595C}"/>
                      </a:ext>
                    </a:extLst>
                  </p14:cNvPr>
                  <p14:cNvContentPartPr/>
                  <p14:nvPr/>
                </p14:nvContentPartPr>
                <p14:xfrm>
                  <a:off x="6461760" y="4942760"/>
                  <a:ext cx="4320" cy="198360"/>
                </p14:xfrm>
              </p:contentPart>
            </mc:Choice>
            <mc:Fallback>
              <p:pic>
                <p:nvPicPr>
                  <p:cNvPr id="48" name="Encre 47">
                    <a:extLst>
                      <a:ext uri="{FF2B5EF4-FFF2-40B4-BE49-F238E27FC236}">
                        <a16:creationId xmlns:a16="http://schemas.microsoft.com/office/drawing/2014/main" id="{9101F6D1-AF5D-E8D4-3042-4B0B8829595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444120" y="4924760"/>
                    <a:ext cx="39960" cy="234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8493B83B-6FDD-D723-3E60-A14EFD25EBA0}"/>
                </a:ext>
              </a:extLst>
            </p:cNvPr>
            <p:cNvGrpSpPr/>
            <p:nvPr/>
          </p:nvGrpSpPr>
          <p:grpSpPr>
            <a:xfrm>
              <a:off x="3767880" y="3929360"/>
              <a:ext cx="2125080" cy="2205000"/>
              <a:chOff x="3767880" y="3929360"/>
              <a:chExt cx="2125080" cy="2205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50" name="Encre 49">
                    <a:extLst>
                      <a:ext uri="{FF2B5EF4-FFF2-40B4-BE49-F238E27FC236}">
                        <a16:creationId xmlns:a16="http://schemas.microsoft.com/office/drawing/2014/main" id="{129E319D-40AE-5CF6-5E6A-611DCA1E5480}"/>
                      </a:ext>
                    </a:extLst>
                  </p14:cNvPr>
                  <p14:cNvContentPartPr/>
                  <p14:nvPr/>
                </p14:nvContentPartPr>
                <p14:xfrm>
                  <a:off x="3767880" y="3929360"/>
                  <a:ext cx="2125080" cy="2205000"/>
                </p14:xfrm>
              </p:contentPart>
            </mc:Choice>
            <mc:Fallback>
              <p:pic>
                <p:nvPicPr>
                  <p:cNvPr id="50" name="Encre 49">
                    <a:extLst>
                      <a:ext uri="{FF2B5EF4-FFF2-40B4-BE49-F238E27FC236}">
                        <a16:creationId xmlns:a16="http://schemas.microsoft.com/office/drawing/2014/main" id="{129E319D-40AE-5CF6-5E6A-611DCA1E5480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750240" y="3911360"/>
                    <a:ext cx="2160720" cy="224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51" name="Encre 50">
                    <a:extLst>
                      <a:ext uri="{FF2B5EF4-FFF2-40B4-BE49-F238E27FC236}">
                        <a16:creationId xmlns:a16="http://schemas.microsoft.com/office/drawing/2014/main" id="{668B3599-B4F4-992D-433E-326721C94199}"/>
                      </a:ext>
                    </a:extLst>
                  </p14:cNvPr>
                  <p14:cNvContentPartPr/>
                  <p14:nvPr/>
                </p14:nvContentPartPr>
                <p14:xfrm>
                  <a:off x="4185840" y="6116360"/>
                  <a:ext cx="330120" cy="14400"/>
                </p14:xfrm>
              </p:contentPart>
            </mc:Choice>
            <mc:Fallback>
              <p:pic>
                <p:nvPicPr>
                  <p:cNvPr id="51" name="Encre 50">
                    <a:extLst>
                      <a:ext uri="{FF2B5EF4-FFF2-40B4-BE49-F238E27FC236}">
                        <a16:creationId xmlns:a16="http://schemas.microsoft.com/office/drawing/2014/main" id="{668B3599-B4F4-992D-433E-326721C9419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168200" y="6098720"/>
                    <a:ext cx="365760" cy="5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53" name="Encre 52">
                    <a:extLst>
                      <a:ext uri="{FF2B5EF4-FFF2-40B4-BE49-F238E27FC236}">
                        <a16:creationId xmlns:a16="http://schemas.microsoft.com/office/drawing/2014/main" id="{216526D7-EF3C-7D0E-F23E-F5DF820C665A}"/>
                      </a:ext>
                    </a:extLst>
                  </p14:cNvPr>
                  <p14:cNvContentPartPr/>
                  <p14:nvPr/>
                </p14:nvContentPartPr>
                <p14:xfrm>
                  <a:off x="4175760" y="5924120"/>
                  <a:ext cx="360" cy="171720"/>
                </p14:xfrm>
              </p:contentPart>
            </mc:Choice>
            <mc:Fallback>
              <p:pic>
                <p:nvPicPr>
                  <p:cNvPr id="53" name="Encre 52">
                    <a:extLst>
                      <a:ext uri="{FF2B5EF4-FFF2-40B4-BE49-F238E27FC236}">
                        <a16:creationId xmlns:a16="http://schemas.microsoft.com/office/drawing/2014/main" id="{216526D7-EF3C-7D0E-F23E-F5DF820C665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157760" y="5906480"/>
                    <a:ext cx="36000" cy="207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BD8A9FB1-72C9-8758-D2FF-D9C7ECB6EA6D}"/>
                </a:ext>
              </a:extLst>
            </p:cNvPr>
            <p:cNvSpPr txBox="1"/>
            <p:nvPr/>
          </p:nvSpPr>
          <p:spPr>
            <a:xfrm>
              <a:off x="3108960" y="2184400"/>
              <a:ext cx="524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b="1" dirty="0">
                  <a:solidFill>
                    <a:srgbClr val="7030A0"/>
                  </a:solidFill>
                </a:rPr>
                <a:t>J1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A6AF4D35-4AD9-0481-78EF-533B76870CF3}"/>
                </a:ext>
              </a:extLst>
            </p:cNvPr>
            <p:cNvSpPr txBox="1"/>
            <p:nvPr/>
          </p:nvSpPr>
          <p:spPr>
            <a:xfrm>
              <a:off x="7152960" y="3153616"/>
              <a:ext cx="60048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800" b="1" dirty="0">
                  <a:solidFill>
                    <a:schemeClr val="accent2"/>
                  </a:solidFill>
                </a:rPr>
                <a:t>J2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CCE54E0F-B290-9337-8707-5A10D9D30D86}"/>
                </a:ext>
              </a:extLst>
            </p:cNvPr>
            <p:cNvSpPr txBox="1"/>
            <p:nvPr/>
          </p:nvSpPr>
          <p:spPr>
            <a:xfrm>
              <a:off x="4852100" y="5141120"/>
              <a:ext cx="60048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800" b="1" dirty="0">
                  <a:solidFill>
                    <a:srgbClr val="FF0000"/>
                  </a:solidFill>
                </a:rPr>
                <a:t>J3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0387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masquilier</dc:creator>
  <cp:lastModifiedBy>pierre masquilier</cp:lastModifiedBy>
  <cp:revision>1</cp:revision>
  <dcterms:created xsi:type="dcterms:W3CDTF">2022-05-04T13:02:01Z</dcterms:created>
  <dcterms:modified xsi:type="dcterms:W3CDTF">2022-05-04T13:11:24Z</dcterms:modified>
</cp:coreProperties>
</file>