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9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34:29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34:41.8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34:54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35:11.0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58:03.1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58:10.5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58:15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58:19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15:58:24.7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25386-C6CB-D2A1-98AF-E65F633D1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7E0E5E-ECFE-3C14-AFBA-06DEF4A90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8232A-74FC-BF5D-8A46-613EB9E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2961E-1980-9B32-EBC9-F6CD5D75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DDEE4D-C8EF-090F-8AE3-A778FA6C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2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92B72-10C9-123D-E429-D48B2B1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8F16F2-C3DF-2E61-6910-9919EC87B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3CE69-9D31-68EA-AE57-728B7CFE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6BF13-3DAD-B9EF-139C-B54B4B8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56AB07-9AC7-3A57-B17B-22D208BF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53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9610BC-580D-BB83-F8C0-981DE84D2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1BD972-3B4B-1E93-03BF-1EDCFE14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508F8-2ACC-36C2-B72E-F861BA4F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6224C-0C8E-9FC3-041B-4F815D4E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BBE329-FB7A-0CBD-4740-A324AAA8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6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8EF42-B9A0-D2E2-D2BB-465DD54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EAF3-27E4-2F91-6B70-E6F0CC84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0531-0E1D-04AA-12D4-36E741E2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0CA7E-4AB7-61AA-2610-056F41EF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9F1D0-090F-36FB-3CCB-FDE5C3BE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D0734-6704-86F9-A5B1-3573D419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F4A96C-471A-68C0-8E46-2E449B05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FE55C8-F7F2-7EFA-72EB-F4566BE5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C60E5-B96D-DF61-F63E-CFE54311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C45994-9A1B-8DCB-6BA5-76968D9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99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59D29-EEFE-935A-3BCC-2F41DCAD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42510-7714-C230-1FE3-CE56645C2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A820F-5C8F-865C-54BC-2A6FBEE5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687024-F0E3-7D0A-6DC2-D38C226A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4ECE9-808D-0EA9-BFCD-A586975C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0DE0E1-58C2-B072-657A-1FCE1653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3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0CB16-CC83-B3EF-D6FD-450EF4CE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50888-4564-FEE9-00B1-85B869B0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7A4E2B-E03F-A3A4-E5E5-E5B4A005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D1A7D3-3D4F-A22F-16BF-2AC76E377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D13650-467C-BAB8-CC2C-599D38B07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42CF1-157C-708D-2304-2F524FCD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B0D75B-174B-8349-5A29-C0AA4415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04ECA-DFA2-4994-D865-BC11C0DC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34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3BEF7-07A4-2CD1-7C54-868A182D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00FBB8-3A2D-6FD9-76EC-5CD7E4C6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4701CB-AA4C-748D-6A4D-3E786E49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0D60FE-5759-5EB9-581F-F0E701B1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1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769800-1E85-8F74-98AA-BB310163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E3DE8C-7EBB-8BD8-D0BC-A0A75EB1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DB86D7-38F8-848F-FD97-2CAAB866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51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78696-8F2F-73AC-2317-F98F54A2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43669-CFE7-44A6-2329-F61C9DFD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12CBE8-3EAA-6747-5C1E-C8C69F27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794B30-125E-76CE-B26B-4D51A443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E84389-FC71-3A4B-D639-65C60FB1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DCB0EC-A958-E6D2-7A3A-66B9140C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5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DABE3-06E5-5ED8-0857-AABDD31F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13775F-EEDE-B879-EB7D-AA9074E54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9AF1A8-61C0-D35A-9C1C-3F35DE1E6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E1114-D3DB-5FC0-D592-46960C42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E5841-94AB-7BA5-A835-4080553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197580-E7A1-7E64-4893-7A6015CA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6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E9BC26-8360-8D15-D599-4ECD10A3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7769B5-5935-F689-BD07-DEFF8418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B9A3F0-19D3-C8BF-3068-3A708F49A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2428-71DA-4402-A24E-56AAD77D901F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A19CFB-99CE-7F9C-F8BE-2B03968C0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ECAFE-F8F5-9B0F-8C8D-5FCAE8924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1890-DB99-4DFC-841A-39DB58025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76D2D53-B16F-9901-31B3-F0815DA153C5}"/>
              </a:ext>
            </a:extLst>
          </p:cNvPr>
          <p:cNvGrpSpPr/>
          <p:nvPr/>
        </p:nvGrpSpPr>
        <p:grpSpPr>
          <a:xfrm>
            <a:off x="-2223209" y="-152694"/>
            <a:ext cx="7608711" cy="6868190"/>
            <a:chOff x="-2223209" y="-152694"/>
            <a:chExt cx="7608711" cy="6868190"/>
          </a:xfrm>
        </p:grpSpPr>
        <p:pic>
          <p:nvPicPr>
            <p:cNvPr id="5" name="Image 4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F64C7F69-B5A7-33CA-9861-48AE60359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23209" y="-152694"/>
              <a:ext cx="7608711" cy="686819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C12BFC1F-9BB8-4E36-D6EE-F420A9963092}"/>
                    </a:ext>
                  </a:extLst>
                </p14:cNvPr>
                <p14:cNvContentPartPr/>
                <p14:nvPr/>
              </p14:nvContentPartPr>
              <p14:xfrm>
                <a:off x="1442800" y="4701573"/>
                <a:ext cx="360" cy="36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C12BFC1F-9BB8-4E36-D6EE-F420A99630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800" y="46655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FA3ADFEF-EE12-17A3-6E95-F6A1DC1BB4F3}"/>
                    </a:ext>
                  </a:extLst>
                </p14:cNvPr>
                <p14:cNvContentPartPr/>
                <p14:nvPr/>
              </p14:nvContentPartPr>
              <p14:xfrm>
                <a:off x="4490520" y="3506265"/>
                <a:ext cx="360" cy="36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FA3ADFEF-EE12-17A3-6E95-F6A1DC1BB4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54520" y="347026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8211C767-C4DB-A8D9-326F-6E4B5193E609}"/>
                    </a:ext>
                  </a:extLst>
                </p14:cNvPr>
                <p14:cNvContentPartPr/>
                <p14:nvPr/>
              </p14:nvContentPartPr>
              <p14:xfrm>
                <a:off x="111520" y="2131173"/>
                <a:ext cx="360" cy="36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8211C767-C4DB-A8D9-326F-6E4B5193E6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520" y="20951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63E249C8-3EC5-0E4C-FF39-E8A3B4010C54}"/>
                    </a:ext>
                  </a:extLst>
                </p14:cNvPr>
                <p14:cNvContentPartPr/>
                <p14:nvPr/>
              </p14:nvContentPartPr>
              <p14:xfrm>
                <a:off x="619480" y="6042573"/>
                <a:ext cx="360" cy="36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63E249C8-3EC5-0E4C-FF39-E8A3B4010C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3480" y="60065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8F37223-8E36-4174-1CEE-1BF711ECC8E5}"/>
                </a:ext>
              </a:extLst>
            </p:cNvPr>
            <p:cNvSpPr txBox="1"/>
            <p:nvPr/>
          </p:nvSpPr>
          <p:spPr>
            <a:xfrm>
              <a:off x="-176173" y="4456392"/>
              <a:ext cx="1559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Phnom-Penh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62E1448-5519-CBB1-C916-F9E9F0723D60}"/>
                </a:ext>
              </a:extLst>
            </p:cNvPr>
            <p:cNvSpPr txBox="1"/>
            <p:nvPr/>
          </p:nvSpPr>
          <p:spPr>
            <a:xfrm>
              <a:off x="4022628" y="2978925"/>
              <a:ext cx="1362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/>
                <a:t>Mondulkiri</a:t>
              </a:r>
              <a:endParaRPr lang="fr-FR" sz="2000" b="1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2807966-CC9A-7D58-A50D-A5CCE2779598}"/>
                </a:ext>
              </a:extLst>
            </p:cNvPr>
            <p:cNvSpPr txBox="1"/>
            <p:nvPr/>
          </p:nvSpPr>
          <p:spPr>
            <a:xfrm>
              <a:off x="-410168" y="1715438"/>
              <a:ext cx="1299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/>
                <a:t>Siem</a:t>
              </a:r>
              <a:r>
                <a:rPr lang="fr-FR" sz="2000" b="1" dirty="0"/>
                <a:t> Reap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3FEA6F4-D2D7-88C5-BCBD-B4ECD5D1BCC2}"/>
                </a:ext>
              </a:extLst>
            </p:cNvPr>
            <p:cNvSpPr txBox="1"/>
            <p:nvPr/>
          </p:nvSpPr>
          <p:spPr>
            <a:xfrm>
              <a:off x="151114" y="6052293"/>
              <a:ext cx="1021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/>
                <a:t>Kampot</a:t>
              </a:r>
              <a:endParaRPr lang="fr-FR" sz="2000" b="1" dirty="0"/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0F0968A1-74BD-4E78-FEE3-27FE682E1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5760" y="3558619"/>
              <a:ext cx="2743200" cy="1063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CF78472-0265-A359-896E-71CEC7422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513" y="2141790"/>
              <a:ext cx="4120099" cy="13095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CD6D8EAD-7B57-F727-7F52-F3701136A25A}"/>
                </a:ext>
              </a:extLst>
            </p:cNvPr>
            <p:cNvCxnSpPr>
              <a:cxnSpLocks/>
            </p:cNvCxnSpPr>
            <p:nvPr/>
          </p:nvCxnSpPr>
          <p:spPr>
            <a:xfrm>
              <a:off x="151114" y="2225745"/>
              <a:ext cx="1220486" cy="2350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0222034-8630-D7FE-2392-42A1BAB0E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79" y="4783173"/>
              <a:ext cx="752121" cy="11589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DE08C7D-57D2-5237-F913-95A79AF6A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57" y="4839153"/>
              <a:ext cx="681443" cy="11029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25880D3-E933-2CCA-8255-1EFE873437D6}"/>
                </a:ext>
              </a:extLst>
            </p:cNvPr>
            <p:cNvSpPr txBox="1"/>
            <p:nvPr/>
          </p:nvSpPr>
          <p:spPr>
            <a:xfrm>
              <a:off x="1371600" y="4241800"/>
              <a:ext cx="314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F030836-1271-D3F8-33FE-A2BC5DF24A0F}"/>
                </a:ext>
              </a:extLst>
            </p:cNvPr>
            <p:cNvSpPr txBox="1"/>
            <p:nvPr/>
          </p:nvSpPr>
          <p:spPr>
            <a:xfrm>
              <a:off x="239722" y="5711263"/>
              <a:ext cx="314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BDFE540-D716-45DE-262F-B5A3DDB53001}"/>
                </a:ext>
              </a:extLst>
            </p:cNvPr>
            <p:cNvSpPr txBox="1"/>
            <p:nvPr/>
          </p:nvSpPr>
          <p:spPr>
            <a:xfrm>
              <a:off x="198913" y="2139986"/>
              <a:ext cx="314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78A77A9-3BAF-77BE-C0FF-71A80A5C2E92}"/>
                </a:ext>
              </a:extLst>
            </p:cNvPr>
            <p:cNvSpPr txBox="1"/>
            <p:nvPr/>
          </p:nvSpPr>
          <p:spPr>
            <a:xfrm>
              <a:off x="4474493" y="3401242"/>
              <a:ext cx="314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AA9A6A39-8F47-329B-E5F3-E2D2A5D1EF49}"/>
                </a:ext>
              </a:extLst>
            </p:cNvPr>
            <p:cNvCxnSpPr>
              <a:cxnSpLocks/>
            </p:cNvCxnSpPr>
            <p:nvPr/>
          </p:nvCxnSpPr>
          <p:spPr>
            <a:xfrm>
              <a:off x="1686110" y="4783173"/>
              <a:ext cx="1350859" cy="7120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50D500D-5A1E-9AD8-89DE-66AB2C0CEF34}"/>
                </a:ext>
              </a:extLst>
            </p:cNvPr>
            <p:cNvSpPr txBox="1"/>
            <p:nvPr/>
          </p:nvSpPr>
          <p:spPr>
            <a:xfrm>
              <a:off x="2734161" y="5033140"/>
              <a:ext cx="4975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21DB8728-5155-5929-9F67-B7C9F8AB12BF}"/>
                </a:ext>
              </a:extLst>
            </p:cNvPr>
            <p:cNvSpPr txBox="1"/>
            <p:nvPr/>
          </p:nvSpPr>
          <p:spPr>
            <a:xfrm>
              <a:off x="2219601" y="5416967"/>
              <a:ext cx="1848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Passage frontière vers Vietnam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92E0B4A-8898-2C96-8A72-88EDDC076FCF}"/>
              </a:ext>
            </a:extLst>
          </p:cNvPr>
          <p:cNvGrpSpPr/>
          <p:nvPr/>
        </p:nvGrpSpPr>
        <p:grpSpPr>
          <a:xfrm>
            <a:off x="6044329" y="-643731"/>
            <a:ext cx="5302577" cy="6858000"/>
            <a:chOff x="6044329" y="-643731"/>
            <a:chExt cx="5302577" cy="6858000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6E9377ED-E542-1322-7F16-FF45CAAB5C43}"/>
                </a:ext>
              </a:extLst>
            </p:cNvPr>
            <p:cNvGrpSpPr/>
            <p:nvPr/>
          </p:nvGrpSpPr>
          <p:grpSpPr>
            <a:xfrm>
              <a:off x="6044329" y="-643731"/>
              <a:ext cx="5302577" cy="6858000"/>
              <a:chOff x="6044329" y="-643731"/>
              <a:chExt cx="5302577" cy="6858000"/>
            </a:xfrm>
          </p:grpSpPr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5A860995-6F36-5E05-4DB7-D1E08052A5A5}"/>
                  </a:ext>
                </a:extLst>
              </p:cNvPr>
              <p:cNvGrpSpPr/>
              <p:nvPr/>
            </p:nvGrpSpPr>
            <p:grpSpPr>
              <a:xfrm>
                <a:off x="6044329" y="-643731"/>
                <a:ext cx="5302577" cy="6858000"/>
                <a:chOff x="6044329" y="-643731"/>
                <a:chExt cx="5302577" cy="6858000"/>
              </a:xfrm>
            </p:grpSpPr>
            <p:pic>
              <p:nvPicPr>
                <p:cNvPr id="14" name="Image 13" descr="Une image contenant carte&#10;&#10;Description générée automatiquement">
                  <a:extLst>
                    <a:ext uri="{FF2B5EF4-FFF2-40B4-BE49-F238E27FC236}">
                      <a16:creationId xmlns:a16="http://schemas.microsoft.com/office/drawing/2014/main" id="{84014B7B-1F49-E6C6-0284-02E1D12495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4329" y="-643731"/>
                  <a:ext cx="5302577" cy="6858000"/>
                </a:xfrm>
                <a:prstGeom prst="rect">
                  <a:avLst/>
                </a:prstGeom>
              </p:spPr>
            </p:pic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7206ADEB-4717-F73A-87E8-5C24B97F553B}"/>
                    </a:ext>
                  </a:extLst>
                </p:cNvPr>
                <p:cNvSpPr txBox="1"/>
                <p:nvPr/>
              </p:nvSpPr>
              <p:spPr>
                <a:xfrm>
                  <a:off x="9424067" y="917813"/>
                  <a:ext cx="8619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/>
                    <a:t>Cat Ba</a:t>
                  </a:r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B4C894DC-118B-537B-02CD-7C59C07F57A1}"/>
                    </a:ext>
                  </a:extLst>
                </p:cNvPr>
                <p:cNvSpPr txBox="1"/>
                <p:nvPr/>
              </p:nvSpPr>
              <p:spPr>
                <a:xfrm>
                  <a:off x="6965484" y="1132869"/>
                  <a:ext cx="12314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/>
                    <a:t>Ninh </a:t>
                  </a:r>
                  <a:r>
                    <a:rPr lang="fr-FR" sz="2000" b="1" dirty="0" err="1"/>
                    <a:t>Binh</a:t>
                  </a:r>
                  <a:endParaRPr lang="fr-FR" sz="2000" b="1" dirty="0"/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8DD403F1-45B7-D119-E909-1EB329BF026D}"/>
                    </a:ext>
                  </a:extLst>
                </p:cNvPr>
                <p:cNvSpPr txBox="1"/>
                <p:nvPr/>
              </p:nvSpPr>
              <p:spPr>
                <a:xfrm>
                  <a:off x="7552355" y="-35027"/>
                  <a:ext cx="11432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/>
                    <a:t>Ha </a:t>
                  </a:r>
                  <a:r>
                    <a:rPr lang="fr-FR" sz="2000" b="1" dirty="0" err="1"/>
                    <a:t>Giang</a:t>
                  </a:r>
                  <a:endParaRPr lang="fr-FR" sz="2000" b="1" dirty="0"/>
                </a:p>
              </p:txBody>
            </p: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F6B5689E-128A-8C82-F987-31F1D3F03956}"/>
                    </a:ext>
                  </a:extLst>
                </p:cNvPr>
                <p:cNvSpPr txBox="1"/>
                <p:nvPr/>
              </p:nvSpPr>
              <p:spPr>
                <a:xfrm>
                  <a:off x="8524515" y="497310"/>
                  <a:ext cx="8114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/>
                    <a:t>Hanoï</a:t>
                  </a: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41" name="Encre 40">
                      <a:extLst>
                        <a:ext uri="{FF2B5EF4-FFF2-40B4-BE49-F238E27FC236}">
                          <a16:creationId xmlns:a16="http://schemas.microsoft.com/office/drawing/2014/main" id="{12137C5A-634E-34AA-119F-37BADEADFB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7073" y="4887115"/>
                    <a:ext cx="360" cy="360"/>
                  </p14:xfrm>
                </p:contentPart>
              </mc:Choice>
              <mc:Fallback xmlns="">
                <p:pic>
                  <p:nvPicPr>
                    <p:cNvPr id="41" name="Encre 40">
                      <a:extLst>
                        <a:ext uri="{FF2B5EF4-FFF2-40B4-BE49-F238E27FC236}">
                          <a16:creationId xmlns:a16="http://schemas.microsoft.com/office/drawing/2014/main" id="{12137C5A-634E-34AA-119F-37BADEADFB75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861073" y="485111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42" name="Encre 41">
                      <a:extLst>
                        <a:ext uri="{FF2B5EF4-FFF2-40B4-BE49-F238E27FC236}">
                          <a16:creationId xmlns:a16="http://schemas.microsoft.com/office/drawing/2014/main" id="{8E211E67-D3C7-9419-3C9B-2FB1BF556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83985" y="1363305"/>
                    <a:ext cx="360" cy="360"/>
                  </p14:xfrm>
                </p:contentPart>
              </mc:Choice>
              <mc:Fallback xmlns="">
                <p:pic>
                  <p:nvPicPr>
                    <p:cNvPr id="42" name="Encre 41">
                      <a:extLst>
                        <a:ext uri="{FF2B5EF4-FFF2-40B4-BE49-F238E27FC236}">
                          <a16:creationId xmlns:a16="http://schemas.microsoft.com/office/drawing/2014/main" id="{8E211E67-D3C7-9419-3C9B-2FB1BF55678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347985" y="1327305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3" name="Encre 42">
                      <a:extLst>
                        <a:ext uri="{FF2B5EF4-FFF2-40B4-BE49-F238E27FC236}">
                          <a16:creationId xmlns:a16="http://schemas.microsoft.com/office/drawing/2014/main" id="{FB7F5CF5-2F29-2E4D-AEE9-E384AB55EB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24515" y="928503"/>
                    <a:ext cx="360" cy="360"/>
                  </p14:xfrm>
                </p:contentPart>
              </mc:Choice>
              <mc:Fallback xmlns="">
                <p:pic>
                  <p:nvPicPr>
                    <p:cNvPr id="43" name="Encre 42">
                      <a:extLst>
                        <a:ext uri="{FF2B5EF4-FFF2-40B4-BE49-F238E27FC236}">
                          <a16:creationId xmlns:a16="http://schemas.microsoft.com/office/drawing/2014/main" id="{FB7F5CF5-2F29-2E4D-AEE9-E384AB55EB10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488515" y="892503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46" name="Encre 45">
                      <a:extLst>
                        <a:ext uri="{FF2B5EF4-FFF2-40B4-BE49-F238E27FC236}">
                          <a16:creationId xmlns:a16="http://schemas.microsoft.com/office/drawing/2014/main" id="{B50472EF-0AD6-AAF3-FF57-33DCF8F7AD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25653" y="400110"/>
                    <a:ext cx="360" cy="360"/>
                  </p14:xfrm>
                </p:contentPart>
              </mc:Choice>
              <mc:Fallback xmlns="">
                <p:pic>
                  <p:nvPicPr>
                    <p:cNvPr id="46" name="Encre 45">
                      <a:extLst>
                        <a:ext uri="{FF2B5EF4-FFF2-40B4-BE49-F238E27FC236}">
                          <a16:creationId xmlns:a16="http://schemas.microsoft.com/office/drawing/2014/main" id="{B50472EF-0AD6-AAF3-FF57-33DCF8F7AD6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189653" y="364110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7" name="Encre 46">
                      <a:extLst>
                        <a:ext uri="{FF2B5EF4-FFF2-40B4-BE49-F238E27FC236}">
                          <a16:creationId xmlns:a16="http://schemas.microsoft.com/office/drawing/2014/main" id="{4B19F70C-F2B8-D0F0-8242-42DC21382A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5592" y="1156994"/>
                    <a:ext cx="360" cy="360"/>
                  </p14:xfrm>
                </p:contentPart>
              </mc:Choice>
              <mc:Fallback xmlns="">
                <p:pic>
                  <p:nvPicPr>
                    <p:cNvPr id="47" name="Encre 46">
                      <a:extLst>
                        <a:ext uri="{FF2B5EF4-FFF2-40B4-BE49-F238E27FC236}">
                          <a16:creationId xmlns:a16="http://schemas.microsoft.com/office/drawing/2014/main" id="{4B19F70C-F2B8-D0F0-8242-42DC21382A52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169592" y="1120994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EBE19EF1-B94D-A894-F8F8-4B4480F57894}"/>
                    </a:ext>
                  </a:extLst>
                </p:cNvPr>
                <p:cNvSpPr txBox="1"/>
                <p:nvPr/>
              </p:nvSpPr>
              <p:spPr>
                <a:xfrm>
                  <a:off x="8545700" y="266169"/>
                  <a:ext cx="114326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2000" b="1" dirty="0">
                      <a:solidFill>
                        <a:srgbClr val="FF0000"/>
                      </a:solidFill>
                    </a:rPr>
                    <a:t>2-6</a:t>
                  </a:r>
                </a:p>
              </p:txBody>
            </p:sp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2CF1B8AE-B702-0593-BCB2-3F0D75B9B655}"/>
                    </a:ext>
                  </a:extLst>
                </p:cNvPr>
                <p:cNvSpPr txBox="1"/>
                <p:nvPr/>
              </p:nvSpPr>
              <p:spPr>
                <a:xfrm>
                  <a:off x="7925945" y="266169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20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2CCAEA13-C2F4-4128-6EF7-7481A184BF2C}"/>
                    </a:ext>
                  </a:extLst>
                </p:cNvPr>
                <p:cNvSpPr txBox="1"/>
                <p:nvPr/>
              </p:nvSpPr>
              <p:spPr>
                <a:xfrm>
                  <a:off x="8256909" y="1339175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20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06653B1D-02E2-D700-1291-337A141CF0CE}"/>
                    </a:ext>
                  </a:extLst>
                </p:cNvPr>
                <p:cNvSpPr txBox="1"/>
                <p:nvPr/>
              </p:nvSpPr>
              <p:spPr>
                <a:xfrm>
                  <a:off x="8552574" y="4914616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20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CA8BC4E-C5A3-7743-DA1B-553EE2A996B8}"/>
                    </a:ext>
                  </a:extLst>
                </p:cNvPr>
                <p:cNvSpPr txBox="1"/>
                <p:nvPr/>
              </p:nvSpPr>
              <p:spPr>
                <a:xfrm>
                  <a:off x="9232708" y="917813"/>
                  <a:ext cx="31451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20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54" name="Connecteur droit avec flèche 53">
                  <a:extLst>
                    <a:ext uri="{FF2B5EF4-FFF2-40B4-BE49-F238E27FC236}">
                      <a16:creationId xmlns:a16="http://schemas.microsoft.com/office/drawing/2014/main" id="{C18E8EDE-8D93-57E4-E565-ADCCA70E1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71419" y="1024767"/>
                  <a:ext cx="314305" cy="3722863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80E2218C-0FA8-AB99-B3C1-A4F53F957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345" y="527205"/>
                  <a:ext cx="176061" cy="29064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>
                  <a:extLst>
                    <a:ext uri="{FF2B5EF4-FFF2-40B4-BE49-F238E27FC236}">
                      <a16:creationId xmlns:a16="http://schemas.microsoft.com/office/drawing/2014/main" id="{75866E32-C3D8-8438-B4E1-751CD4AE7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4565" y="520967"/>
                  <a:ext cx="112708" cy="66582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avec flèche 56">
                  <a:extLst>
                    <a:ext uri="{FF2B5EF4-FFF2-40B4-BE49-F238E27FC236}">
                      <a16:creationId xmlns:a16="http://schemas.microsoft.com/office/drawing/2014/main" id="{053A9778-06DC-A3AD-9E6D-3CAAFFF40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18283" y="1259604"/>
                  <a:ext cx="677902" cy="7547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avec flèche 57">
                  <a:extLst>
                    <a:ext uri="{FF2B5EF4-FFF2-40B4-BE49-F238E27FC236}">
                      <a16:creationId xmlns:a16="http://schemas.microsoft.com/office/drawing/2014/main" id="{B4ED7844-6338-0276-7A44-0C2C041F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48077" y="924452"/>
                  <a:ext cx="384103" cy="19341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B17DA60-958E-89EA-2FF6-11A7842A08CE}"/>
                    </a:ext>
                  </a:extLst>
                </p:cNvPr>
                <p:cNvSpPr txBox="1"/>
                <p:nvPr/>
              </p:nvSpPr>
              <p:spPr>
                <a:xfrm>
                  <a:off x="7878637" y="2988076"/>
                  <a:ext cx="1115476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600" b="1" dirty="0">
                      <a:solidFill>
                        <a:srgbClr val="FF0000"/>
                      </a:solidFill>
                    </a:rPr>
                    <a:t>Vol vers Hanoï</a:t>
                  </a:r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94CCC268-BBAA-9B9E-9E9B-7DA9579112DF}"/>
                    </a:ext>
                  </a:extLst>
                </p:cNvPr>
                <p:cNvSpPr txBox="1"/>
                <p:nvPr/>
              </p:nvSpPr>
              <p:spPr>
                <a:xfrm>
                  <a:off x="8719618" y="4934909"/>
                  <a:ext cx="1499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b="1" dirty="0"/>
                    <a:t>Hô Chi Minh</a:t>
                  </a:r>
                </a:p>
              </p:txBody>
            </p:sp>
          </p:grpSp>
          <p:cxnSp>
            <p:nvCxnSpPr>
              <p:cNvPr id="49" name="Connecteur droit avec flèche 48">
                <a:extLst>
                  <a:ext uri="{FF2B5EF4-FFF2-40B4-BE49-F238E27FC236}">
                    <a16:creationId xmlns:a16="http://schemas.microsoft.com/office/drawing/2014/main" id="{4B1CEB0A-25B8-8E9D-BC3C-A386B988F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0267" y="4576739"/>
                <a:ext cx="569861" cy="28837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B16CFA5-A63D-5F0F-8232-7E48C96D1324}"/>
                  </a:ext>
                </a:extLst>
              </p:cNvPr>
              <p:cNvSpPr txBox="1"/>
              <p:nvPr/>
            </p:nvSpPr>
            <p:spPr>
              <a:xfrm>
                <a:off x="6666245" y="4209698"/>
                <a:ext cx="19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600" b="1" dirty="0">
                    <a:solidFill>
                      <a:srgbClr val="FF0000"/>
                    </a:solidFill>
                  </a:rPr>
                  <a:t>Passage frontière depuis Cambodge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6DCB26-333B-0213-15FB-20CB8857AFFE}"/>
                  </a:ext>
                </a:extLst>
              </p:cNvPr>
              <p:cNvSpPr/>
              <p:nvPr/>
            </p:nvSpPr>
            <p:spPr>
              <a:xfrm>
                <a:off x="10286034" y="5598160"/>
                <a:ext cx="971246" cy="400110"/>
              </a:xfrm>
              <a:prstGeom prst="rect">
                <a:avLst/>
              </a:prstGeom>
              <a:solidFill>
                <a:srgbClr val="D0EA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B1D97B-38BC-CCA0-C224-A0EA89A8A19A}"/>
                </a:ext>
              </a:extLst>
            </p:cNvPr>
            <p:cNvSpPr/>
            <p:nvPr/>
          </p:nvSpPr>
          <p:spPr>
            <a:xfrm>
              <a:off x="8957840" y="4569148"/>
              <a:ext cx="568940" cy="264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693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36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masquilier</dc:creator>
  <cp:lastModifiedBy>pierre masquilier</cp:lastModifiedBy>
  <cp:revision>4</cp:revision>
  <dcterms:created xsi:type="dcterms:W3CDTF">2022-05-11T15:33:30Z</dcterms:created>
  <dcterms:modified xsi:type="dcterms:W3CDTF">2022-06-10T11:58:23Z</dcterms:modified>
</cp:coreProperties>
</file>