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42DF-C1BF-47DE-B765-85006756441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0BEE-4A86-489D-BFB3-B2614E479F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mei.c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的网络爬虫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/>
              <a:t>爬虫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程序员必备技能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庞孟臣</a:t>
            </a:r>
            <a:endParaRPr lang="en-US" altLang="zh-CN" dirty="0" smtClean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1030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编写过程中的问题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文件夹或文件重名</a:t>
            </a:r>
            <a:endParaRPr lang="en-US" altLang="zh-CN" dirty="0" smtClean="0"/>
          </a:p>
          <a:p>
            <a:r>
              <a:rPr lang="zh-CN" altLang="en-US" dirty="0" smtClean="0"/>
              <a:t>页面使用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请求数据显示</a:t>
            </a:r>
            <a:endParaRPr lang="en-US" altLang="zh-CN" dirty="0" smtClean="0"/>
          </a:p>
          <a:p>
            <a:r>
              <a:rPr lang="zh-CN" altLang="en-US" dirty="0" smtClean="0"/>
              <a:t>数据去重</a:t>
            </a:r>
            <a:endParaRPr lang="en-US" altLang="zh-CN" dirty="0" smtClean="0"/>
          </a:p>
          <a:p>
            <a:r>
              <a:rPr lang="zh-CN" altLang="en-US" dirty="0" smtClean="0"/>
              <a:t>深度优先和广度优先</a:t>
            </a:r>
            <a:endParaRPr lang="en-US" altLang="zh-CN" dirty="0" smtClean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1604" y="5143512"/>
            <a:ext cx="6000792" cy="982651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/>
              <a:t>谢谢观看</a:t>
            </a:r>
            <a:endParaRPr lang="zh-CN" altLang="en-US" dirty="0"/>
          </a:p>
        </p:txBody>
      </p:sp>
      <p:pic>
        <p:nvPicPr>
          <p:cNvPr id="3074" name="Picture 2" descr="C:\Users\FizzPang\Desktop\spider-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85728"/>
            <a:ext cx="5929354" cy="4447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目录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爬虫的定义</a:t>
            </a:r>
            <a:endParaRPr lang="en-US" altLang="zh-CN" dirty="0" smtClean="0"/>
          </a:p>
          <a:p>
            <a:r>
              <a:rPr lang="zh-CN" altLang="en-US" dirty="0" smtClean="0"/>
              <a:t>它能做什么？</a:t>
            </a:r>
            <a:endParaRPr lang="en-US" altLang="zh-CN" dirty="0" smtClean="0"/>
          </a:p>
          <a:p>
            <a:r>
              <a:rPr lang="zh-CN" altLang="en-US" dirty="0" smtClean="0"/>
              <a:t>如何编写一个爬虫？</a:t>
            </a:r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编写爬虫的优势与劣势</a:t>
            </a:r>
            <a:endParaRPr lang="en-US" altLang="zh-CN" dirty="0" smtClean="0"/>
          </a:p>
          <a:p>
            <a:r>
              <a:rPr lang="zh-CN" altLang="en-US" dirty="0" smtClean="0"/>
              <a:t>其他语言的爬虫</a:t>
            </a:r>
            <a:endParaRPr lang="en-US" altLang="zh-CN" dirty="0" smtClean="0"/>
          </a:p>
          <a:p>
            <a:r>
              <a:rPr lang="zh-CN" altLang="en-US" dirty="0" smtClean="0"/>
              <a:t>遇到的问题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网络爬虫的定义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一种按照一定的规则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自动地抓取万维网信息的程序或者脚本。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一定规则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自动地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程序</a:t>
            </a:r>
            <a:r>
              <a:rPr lang="zh-CN" altLang="en-US" sz="2000" dirty="0"/>
              <a:t>或</a:t>
            </a:r>
            <a:r>
              <a:rPr lang="zh-CN" altLang="en-US" sz="2000" dirty="0" smtClean="0"/>
              <a:t>脚本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None/>
            </a:pPr>
            <a:r>
              <a:rPr lang="zh-CN" altLang="en-US" sz="2000" dirty="0" smtClean="0"/>
              <a:t>编写爬虫我们需要懂一门编程语言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需要了解网站或者网页规则。</a:t>
            </a:r>
            <a:endParaRPr lang="en-US" altLang="zh-CN" sz="2000" dirty="0"/>
          </a:p>
          <a:p>
            <a:pPr marL="457200" indent="-457200">
              <a:buNone/>
            </a:pPr>
            <a:endParaRPr lang="zh-CN" altLang="en-US" sz="2000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它能做什么？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总的来说它的作用就是获取互联网上的数据</a:t>
            </a:r>
            <a:r>
              <a:rPr lang="en-US" altLang="zh-CN" sz="2400" dirty="0" smtClean="0"/>
              <a:t>.</a:t>
            </a:r>
          </a:p>
          <a:p>
            <a:pPr>
              <a:buNone/>
            </a:pPr>
            <a:r>
              <a:rPr lang="zh-CN" altLang="en-US" sz="2400" dirty="0" smtClean="0"/>
              <a:t>图片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文本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音乐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电影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压缩包</a:t>
            </a:r>
            <a:r>
              <a:rPr lang="en-US" altLang="zh-CN" sz="2400" dirty="0" smtClean="0"/>
              <a:t>……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zh-CN" altLang="en-US" sz="2400" dirty="0" smtClean="0"/>
              <a:t>效率高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数据可编辑保存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下载漫画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小说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高质无损音乐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可以进行数据研究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可视化分享</a:t>
            </a:r>
            <a:r>
              <a:rPr lang="en-US" altLang="zh-CN" sz="2400" dirty="0" smtClean="0"/>
              <a:t>.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如何编写一个爬虫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假如现在需要抓取一个网站的图片如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优美图库 </a:t>
            </a:r>
            <a:r>
              <a:rPr lang="en-US" altLang="zh-CN" sz="2000" dirty="0" smtClean="0">
                <a:hlinkClick r:id="rId2"/>
              </a:rPr>
              <a:t>http://www.umei.cc/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编程爬虫的步骤</a:t>
            </a:r>
            <a:r>
              <a:rPr lang="en-US" altLang="zh-CN" sz="2000" dirty="0" smtClean="0"/>
              <a:t>:</a:t>
            </a:r>
          </a:p>
          <a:p>
            <a:pPr marL="457200" indent="-457200">
              <a:buNone/>
            </a:pPr>
            <a:r>
              <a:rPr lang="en-US" altLang="zh-CN" sz="2000" dirty="0" smtClean="0"/>
              <a:t>1:</a:t>
            </a:r>
            <a:r>
              <a:rPr lang="zh-CN" altLang="en-US" sz="2000" dirty="0" smtClean="0"/>
              <a:t>先获取一个页面的源码得到图片类目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2:</a:t>
            </a:r>
            <a:r>
              <a:rPr lang="zh-CN" altLang="en-US" sz="2000" dirty="0" smtClean="0"/>
              <a:t>然后获取所有类目的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3:</a:t>
            </a:r>
            <a:r>
              <a:rPr lang="zh-CN" altLang="en-US" sz="2000" dirty="0" smtClean="0"/>
              <a:t>分别访问各个类目下的首页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4:</a:t>
            </a:r>
            <a:r>
              <a:rPr lang="zh-CN" altLang="en-US" sz="2000" dirty="0" smtClean="0"/>
              <a:t>获取每个页面图片地址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smtClean="0"/>
              <a:t>5:</a:t>
            </a:r>
            <a:r>
              <a:rPr lang="zh-CN" altLang="en-US" sz="2000" dirty="0" smtClean="0"/>
              <a:t>访问图片地址并下载保存到本地文件夹</a:t>
            </a: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457200" indent="-457200">
              <a:buNone/>
            </a:pPr>
            <a:r>
              <a:rPr lang="zh-CN" altLang="en-US" sz="2000" dirty="0" smtClean="0"/>
              <a:t>接下来先来了解一下编写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网络爬虫的几个常用包</a:t>
            </a:r>
            <a:endParaRPr lang="en-US" altLang="zh-CN" sz="2000" dirty="0" smtClean="0"/>
          </a:p>
          <a:p>
            <a:pPr marL="457200" indent="-457200">
              <a:buNone/>
            </a:pPr>
            <a:r>
              <a:rPr lang="en-US" altLang="zh-CN" sz="2000" dirty="0" err="1" smtClean="0"/>
              <a:t>Superagent</a:t>
            </a:r>
            <a:r>
              <a:rPr lang="en-US" altLang="zh-CN" sz="2000" dirty="0" smtClean="0"/>
              <a:t>  cheerio  </a:t>
            </a:r>
            <a:r>
              <a:rPr lang="en-US" altLang="zh-CN" sz="2000" dirty="0" err="1" smtClean="0"/>
              <a:t>async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以及操作文件的</a:t>
            </a:r>
            <a:r>
              <a:rPr lang="en-US" altLang="zh-CN" sz="2000" dirty="0" err="1" smtClean="0"/>
              <a:t>fs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和请求</a:t>
            </a:r>
            <a:r>
              <a:rPr lang="en-US" altLang="zh-CN" sz="2000" dirty="0" smtClean="0"/>
              <a:t>request</a:t>
            </a:r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编写</a:t>
            </a:r>
            <a:r>
              <a:rPr lang="en-US" altLang="zh-CN" sz="3600" dirty="0" smtClean="0"/>
              <a:t>Node</a:t>
            </a:r>
            <a:r>
              <a:rPr lang="zh-CN" altLang="en-US" sz="3600" dirty="0" smtClean="0"/>
              <a:t>爬虫的常用包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superagent</a:t>
            </a:r>
            <a:r>
              <a:rPr lang="en-US" altLang="zh-CN" dirty="0" smtClean="0"/>
              <a:t>  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个可以运行在客户端和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服务端的小</a:t>
            </a:r>
            <a:r>
              <a:rPr lang="en-US" altLang="zh-CN" sz="2000" dirty="0" smtClean="0"/>
              <a:t>HTTP </a:t>
            </a:r>
            <a:r>
              <a:rPr lang="zh-CN" altLang="en-US" sz="2000" dirty="0" smtClean="0"/>
              <a:t>请求库 支持</a:t>
            </a:r>
            <a:r>
              <a:rPr lang="en-US" altLang="zh-CN" sz="2000" dirty="0" smtClean="0"/>
              <a:t>post  ,get  ,</a:t>
            </a:r>
            <a:r>
              <a:rPr lang="zh-CN" altLang="en-US" sz="2000" dirty="0" smtClean="0"/>
              <a:t>浏览器</a:t>
            </a:r>
            <a:r>
              <a:rPr lang="zh-CN" altLang="en-US" sz="2000" dirty="0"/>
              <a:t>代理</a:t>
            </a:r>
            <a:r>
              <a:rPr lang="en-US" altLang="zh-CN" sz="2000" dirty="0" smtClean="0"/>
              <a:t>,cookie </a:t>
            </a:r>
            <a:r>
              <a:rPr lang="zh-CN" altLang="en-US" sz="2000" dirty="0" smtClean="0"/>
              <a:t>保存</a:t>
            </a:r>
            <a:endParaRPr lang="en-US" altLang="zh-CN" sz="2000" dirty="0" smtClean="0"/>
          </a:p>
          <a:p>
            <a:r>
              <a:rPr lang="en-US" altLang="zh-CN" sz="3600" dirty="0" smtClean="0"/>
              <a:t>cheerio </a:t>
            </a:r>
            <a:r>
              <a:rPr lang="zh-CN" altLang="en-US" sz="2000" dirty="0" smtClean="0"/>
              <a:t>快速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灵活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使用方便的运行在服务端的</a:t>
            </a:r>
            <a:r>
              <a:rPr lang="en-US" altLang="zh-CN" sz="2000" dirty="0" err="1" smtClean="0"/>
              <a:t>jquery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可以是用</a:t>
            </a:r>
            <a:r>
              <a:rPr lang="en-US" altLang="zh-CN" sz="2000" dirty="0" err="1" smtClean="0"/>
              <a:t>jquery</a:t>
            </a:r>
            <a:r>
              <a:rPr lang="zh-CN" altLang="en-US" sz="2000" dirty="0" smtClean="0"/>
              <a:t>的选择器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和方法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$(“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”)  $(“body”).html();</a:t>
            </a:r>
          </a:p>
          <a:p>
            <a:r>
              <a:rPr lang="en-US" altLang="zh-CN" sz="3600" dirty="0" err="1" smtClean="0"/>
              <a:t>async</a:t>
            </a:r>
            <a:r>
              <a:rPr lang="en-US" altLang="zh-CN" sz="3600" dirty="0" smtClean="0"/>
              <a:t>   </a:t>
            </a:r>
            <a:r>
              <a:rPr lang="en-US" altLang="zh-CN" sz="2000" dirty="0" smtClean="0"/>
              <a:t>Node </a:t>
            </a:r>
            <a:r>
              <a:rPr lang="zh-CN" altLang="en-US" sz="2000" dirty="0" smtClean="0"/>
              <a:t>异步流程控制库 方法众多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功能齐全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用于控制并发</a:t>
            </a:r>
            <a:endParaRPr lang="en-US" altLang="zh-CN" sz="2000" dirty="0" smtClean="0"/>
          </a:p>
          <a:p>
            <a:r>
              <a:rPr lang="en-US" altLang="zh-CN" sz="3600" dirty="0" err="1" smtClean="0"/>
              <a:t>fs</a:t>
            </a:r>
            <a:r>
              <a:rPr lang="en-US" altLang="zh-CN" sz="3600" dirty="0" smtClean="0"/>
              <a:t>   </a:t>
            </a:r>
            <a:r>
              <a:rPr lang="zh-CN" altLang="en-US" sz="2000" dirty="0" smtClean="0"/>
              <a:t>异步或同步创</a:t>
            </a:r>
            <a:r>
              <a:rPr lang="zh-CN" altLang="en-US" sz="2000" dirty="0" smtClean="0"/>
              <a:t>建文件夹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判断文件夹是否已存在</a:t>
            </a:r>
            <a:endParaRPr lang="en-US" altLang="zh-CN" sz="3600" dirty="0" smtClean="0"/>
          </a:p>
          <a:p>
            <a:r>
              <a:rPr lang="en-US" altLang="zh-CN" sz="3600" dirty="0" smtClean="0"/>
              <a:t>request  </a:t>
            </a:r>
            <a:r>
              <a:rPr lang="zh-CN" altLang="en-US" sz="2000" dirty="0" smtClean="0"/>
              <a:t>发起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 获取图片文件流</a:t>
            </a:r>
            <a:endParaRPr lang="en-US" altLang="zh-CN" sz="2000" dirty="0" smtClean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一个获取单页面图片的例子</a:t>
            </a:r>
            <a:endParaRPr lang="zh-CN" altLang="en-US" sz="3600" dirty="0"/>
          </a:p>
        </p:txBody>
      </p:sp>
      <p:pic>
        <p:nvPicPr>
          <p:cNvPr id="2050" name="Picture 2" descr="C:\Users\FizzPang\Desktop\al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4017" y="1600200"/>
            <a:ext cx="5135966" cy="4525963"/>
          </a:xfrm>
          <a:prstGeom prst="rect">
            <a:avLst/>
          </a:prstGeom>
          <a:noFill/>
        </p:spPr>
      </p:pic>
      <p:pic>
        <p:nvPicPr>
          <p:cNvPr id="5" name="Picture 6" descr="C:\Users\FizzPang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Node</a:t>
            </a:r>
            <a:r>
              <a:rPr lang="zh-CN" altLang="en-US" sz="3600" dirty="0" smtClean="0"/>
              <a:t>编写爬虫的优劣势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其他语言的爬虫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 descr="C:\Users\FizzPang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952500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380</Words>
  <Application>Microsoft Office PowerPoint</Application>
  <PresentationFormat>全屏显示(4:3)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基于Node的网络爬虫 爬虫—程序员必备技能</vt:lpstr>
      <vt:lpstr>目录</vt:lpstr>
      <vt:lpstr>网络爬虫的定义</vt:lpstr>
      <vt:lpstr>它能做什么？</vt:lpstr>
      <vt:lpstr>如何编写一个爬虫</vt:lpstr>
      <vt:lpstr>编写Node爬虫的常用包</vt:lpstr>
      <vt:lpstr>一个获取单页面图片的例子</vt:lpstr>
      <vt:lpstr>Node编写爬虫的优劣势</vt:lpstr>
      <vt:lpstr>其他语言的爬虫</vt:lpstr>
      <vt:lpstr>编写过程中的问题</vt:lpstr>
      <vt:lpstr>幻灯片 11</vt:lpstr>
    </vt:vector>
  </TitlesOfParts>
  <Company>SNSSHOP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FizzPang</dc:creator>
  <cp:lastModifiedBy>FizzPang</cp:lastModifiedBy>
  <cp:revision>167</cp:revision>
  <dcterms:created xsi:type="dcterms:W3CDTF">2017-09-26T07:30:37Z</dcterms:created>
  <dcterms:modified xsi:type="dcterms:W3CDTF">2017-09-26T10:28:05Z</dcterms:modified>
</cp:coreProperties>
</file>