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42"/>
  </p:notesMasterIdLst>
  <p:handoutMasterIdLst>
    <p:handoutMasterId r:id="rId43"/>
  </p:handoutMasterIdLst>
  <p:sldIdLst>
    <p:sldId id="869" r:id="rId2"/>
    <p:sldId id="583" r:id="rId3"/>
    <p:sldId id="690" r:id="rId4"/>
    <p:sldId id="832" r:id="rId5"/>
    <p:sldId id="689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51" r:id="rId23"/>
    <p:sldId id="852" r:id="rId24"/>
    <p:sldId id="853" r:id="rId25"/>
    <p:sldId id="833" r:id="rId26"/>
    <p:sldId id="854" r:id="rId27"/>
    <p:sldId id="855" r:id="rId28"/>
    <p:sldId id="856" r:id="rId29"/>
    <p:sldId id="857" r:id="rId30"/>
    <p:sldId id="858" r:id="rId31"/>
    <p:sldId id="859" r:id="rId32"/>
    <p:sldId id="860" r:id="rId33"/>
    <p:sldId id="861" r:id="rId34"/>
    <p:sldId id="862" r:id="rId35"/>
    <p:sldId id="863" r:id="rId36"/>
    <p:sldId id="864" r:id="rId37"/>
    <p:sldId id="865" r:id="rId38"/>
    <p:sldId id="866" r:id="rId39"/>
    <p:sldId id="867" r:id="rId40"/>
    <p:sldId id="628" r:id="rId41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5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ECB01FF-83FC-40D7-99DA-2087625A3CF7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EA87050-75D3-4379-B5EC-2760CD986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1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8ED674-1F44-41E8-B209-CF9CEBEB09D9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A0A56E0-FB17-4F02-A283-24F76EB77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7236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40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F022B12-00B4-47FD-A1FA-EC2FE8DC3F85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505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AB80E54-F083-4423-8F92-C001C60BCF05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1C9141A-6CE6-4705-A47A-59CED99C8F3D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AF2C904A-6FD9-49A5-9319-53492024BD02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62633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7986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8200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5442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0575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203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706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8581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07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8233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919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DAA50D7-921F-4C42-8E13-5CFF8BE26C7E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</a:t>
            </a:r>
            <a:r>
              <a:rPr lang="sr-Latn-RS" altLang="en-US" sz="800" dirty="0" smtClean="0">
                <a:latin typeface="Arial" pitchFamily="34" charset="0"/>
              </a:rPr>
              <a:t>40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Completely Randomized Design (4)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468438"/>
            <a:ext cx="817245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776663"/>
            <a:ext cx="8123238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Completely Randomized Design (5)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60513"/>
            <a:ext cx="8331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365625"/>
            <a:ext cx="838041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52563"/>
            <a:ext cx="832167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 (2)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90663"/>
            <a:ext cx="8262938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 (3)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9"/>
          <a:stretch>
            <a:fillRect/>
          </a:stretch>
        </p:blipFill>
        <p:spPr bwMode="auto">
          <a:xfrm>
            <a:off x="533400" y="1514475"/>
            <a:ext cx="825182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 (4)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57338"/>
            <a:ext cx="790575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3232150"/>
            <a:ext cx="79343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 (5)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82725"/>
            <a:ext cx="795337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Block Design (6)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66850"/>
            <a:ext cx="82613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439863"/>
            <a:ext cx="827087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(2)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19"/>
          <a:stretch>
            <a:fillRect/>
          </a:stretch>
        </p:blipFill>
        <p:spPr bwMode="auto">
          <a:xfrm>
            <a:off x="519113" y="1557338"/>
            <a:ext cx="826135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Analysis of Variance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and </a:t>
            </a: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GB" altLang="en-US" sz="4800">
                <a:latin typeface="Comic Sans MS" pitchFamily="66" charset="0"/>
              </a:rPr>
              <a:t>Non-parametric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(3)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479425" y="1473200"/>
            <a:ext cx="8301038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(4)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66850"/>
            <a:ext cx="82311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4545013"/>
            <a:ext cx="808355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(5)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497013"/>
            <a:ext cx="79946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(6)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541463"/>
            <a:ext cx="8123237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448175"/>
            <a:ext cx="8032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Design (7)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38288"/>
            <a:ext cx="8281988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GB" altLang="en-US" sz="4800">
                <a:latin typeface="Comic Sans MS" pitchFamily="66" charset="0"/>
              </a:rPr>
              <a:t>Non-parametric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Non-parametric Methods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433513"/>
            <a:ext cx="8370887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 Test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03363"/>
            <a:ext cx="82423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 Test (2)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93838"/>
            <a:ext cx="8251825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 Test (3)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8438"/>
            <a:ext cx="822166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Elementary Statistics with R </a:t>
            </a:r>
            <a:endParaRPr lang="en-GB" altLang="en-US" smtClean="0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15925" y="1624013"/>
            <a:ext cx="8067675" cy="3797300"/>
            <a:chOff x="416560" y="1624013"/>
            <a:chExt cx="8067040" cy="3797300"/>
          </a:xfrm>
        </p:grpSpPr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" y="1624013"/>
              <a:ext cx="7258050" cy="379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103" name="Straight Connector 5"/>
            <p:cNvCxnSpPr>
              <a:cxnSpLocks noChangeShapeType="1"/>
            </p:cNvCxnSpPr>
            <p:nvPr/>
          </p:nvCxnSpPr>
          <p:spPr bwMode="auto">
            <a:xfrm flipV="1">
              <a:off x="416560" y="346170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Straight Connector 6"/>
            <p:cNvCxnSpPr>
              <a:cxnSpLocks noChangeShapeType="1"/>
            </p:cNvCxnSpPr>
            <p:nvPr/>
          </p:nvCxnSpPr>
          <p:spPr bwMode="auto">
            <a:xfrm flipV="1">
              <a:off x="416560" y="453866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15925" y="4064000"/>
            <a:ext cx="8148638" cy="504825"/>
          </a:xfrm>
          <a:prstGeom prst="rect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smtClean="0">
              <a:latin typeface="Verdana" pitchFamily="34" charset="0"/>
            </a:endParaRPr>
          </a:p>
        </p:txBody>
      </p:sp>
      <p:cxnSp>
        <p:nvCxnSpPr>
          <p:cNvPr id="4101" name="Straight Connector 5"/>
          <p:cNvCxnSpPr>
            <a:cxnSpLocks noChangeShapeType="1"/>
          </p:cNvCxnSpPr>
          <p:nvPr/>
        </p:nvCxnSpPr>
        <p:spPr bwMode="auto">
          <a:xfrm flipV="1">
            <a:off x="415925" y="2205038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Wilcoxon Signed-Rank Test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98600"/>
            <a:ext cx="825182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Wilcoxon Signed-Rank Test (2)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68438"/>
            <a:ext cx="83121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Wilcoxon Signed-Rank Test (3)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24000"/>
            <a:ext cx="832167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Mann-Whitney-Wilcoxon Test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50975"/>
            <a:ext cx="8240712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Mann-Whitney-Wilcoxon Test (2)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443038"/>
            <a:ext cx="8242300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594350"/>
            <a:ext cx="821213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Mann-Whitney-Wilcoxon Test (3)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71613"/>
            <a:ext cx="8281987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Mann-Whitney-Wilcoxon Test (4)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471613"/>
            <a:ext cx="821213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Kruskal-Wallis Test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538288"/>
            <a:ext cx="82708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Kruskal-Wallis Test (2)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65263"/>
            <a:ext cx="8251825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Kruskal-Wallis Test (3)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485900"/>
            <a:ext cx="82423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Analysis of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smtClean="0"/>
              <a:t>M</a:t>
            </a:r>
            <a:r>
              <a:rPr lang="sr-Latn-CS" altLang="en-US" sz="2800" smtClean="0"/>
              <a:t>aterial in </a:t>
            </a:r>
            <a:r>
              <a:rPr lang="en-US" altLang="en-US" sz="2800" smtClean="0"/>
              <a:t>this </a:t>
            </a:r>
            <a:r>
              <a:rPr lang="sr-Latn-CS" altLang="en-US" sz="2800" smtClean="0"/>
              <a:t>presentation is taken from 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/>
              <a:t>http://www.r-tutor.com/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Variance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87488"/>
            <a:ext cx="827246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Variance (2)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508125"/>
            <a:ext cx="81026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Completely Randomized Design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74788"/>
            <a:ext cx="82708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Completely Randomized Design (2)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85900"/>
            <a:ext cx="8251825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Completely Randomized Design (3)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479550"/>
            <a:ext cx="821213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11702</TotalTime>
  <Words>208</Words>
  <Application>Microsoft Office PowerPoint</Application>
  <PresentationFormat>On-screen Show (4:3)</PresentationFormat>
  <Paragraphs>55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Watermark</vt:lpstr>
      <vt:lpstr>Primjena računara u biologiji</vt:lpstr>
      <vt:lpstr> </vt:lpstr>
      <vt:lpstr>Elementary Statistics with R </vt:lpstr>
      <vt:lpstr> </vt:lpstr>
      <vt:lpstr>Analysis of Variance</vt:lpstr>
      <vt:lpstr>Analysis of Variance (2)</vt:lpstr>
      <vt:lpstr>Completely Randomized Design</vt:lpstr>
      <vt:lpstr>Completely Randomized Design (2)</vt:lpstr>
      <vt:lpstr>Completely Randomized Design (3)</vt:lpstr>
      <vt:lpstr>Completely Randomized Design (4)</vt:lpstr>
      <vt:lpstr>Completely Randomized Design (5)</vt:lpstr>
      <vt:lpstr>Randomized Block Design</vt:lpstr>
      <vt:lpstr>Randomized Block Design (2)</vt:lpstr>
      <vt:lpstr>Randomized Block Design (3)</vt:lpstr>
      <vt:lpstr>Randomized Block Design (4)</vt:lpstr>
      <vt:lpstr>Randomized Block Design (5)</vt:lpstr>
      <vt:lpstr>Randomized Block Design (6)</vt:lpstr>
      <vt:lpstr>Factorial Design</vt:lpstr>
      <vt:lpstr>Factorial Design (2)</vt:lpstr>
      <vt:lpstr>Factorial Design (3)</vt:lpstr>
      <vt:lpstr>Factorial Design (4)</vt:lpstr>
      <vt:lpstr>Factorial Design (5)</vt:lpstr>
      <vt:lpstr>Factorial Design (6)</vt:lpstr>
      <vt:lpstr>Factorial Design (7)</vt:lpstr>
      <vt:lpstr> </vt:lpstr>
      <vt:lpstr>Non-parametric Methods</vt:lpstr>
      <vt:lpstr>Sign Test</vt:lpstr>
      <vt:lpstr>Sign Test (2)</vt:lpstr>
      <vt:lpstr>Sign Test (3)</vt:lpstr>
      <vt:lpstr>Wilcoxon Signed-Rank Test</vt:lpstr>
      <vt:lpstr>Wilcoxon Signed-Rank Test (2)</vt:lpstr>
      <vt:lpstr>Wilcoxon Signed-Rank Test (3)</vt:lpstr>
      <vt:lpstr>Mann-Whitney-Wilcoxon Test</vt:lpstr>
      <vt:lpstr>Mann-Whitney-Wilcoxon Test (2)</vt:lpstr>
      <vt:lpstr>Mann-Whitney-Wilcoxon Test (3)</vt:lpstr>
      <vt:lpstr>Mann-Whitney-Wilcoxon Test (4)</vt:lpstr>
      <vt:lpstr>Kruskal-Wallis Test</vt:lpstr>
      <vt:lpstr>Kruskal-Wallis Test (2)</vt:lpstr>
      <vt:lpstr>Kruskal-Wallis Test (3)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1892</cp:revision>
  <cp:lastPrinted>1998-10-01T09:58:48Z</cp:lastPrinted>
  <dcterms:created xsi:type="dcterms:W3CDTF">1998-09-22T02:26:50Z</dcterms:created>
  <dcterms:modified xsi:type="dcterms:W3CDTF">2016-02-23T21:09:15Z</dcterms:modified>
</cp:coreProperties>
</file>