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7" r:id="rId1"/>
  </p:sldMasterIdLst>
  <p:notesMasterIdLst>
    <p:notesMasterId r:id="rId7"/>
  </p:notesMasterIdLst>
  <p:handoutMasterIdLst>
    <p:handoutMasterId r:id="rId8"/>
  </p:handoutMasterIdLst>
  <p:sldIdLst>
    <p:sldId id="638" r:id="rId2"/>
    <p:sldId id="583" r:id="rId3"/>
    <p:sldId id="636" r:id="rId4"/>
    <p:sldId id="635" r:id="rId5"/>
    <p:sldId id="628" r:id="rId6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9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7A1B8DC-246C-4E2D-A5F5-FF0A4D33EA21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8B03CFE-44EA-4ACD-A7E3-B9DF8C9EB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987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31CC898-70C4-4ED0-89D1-F3BA8CEA6008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B93FF90-9E4C-46B5-B431-50ED52815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889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C807E03-FAF5-44C0-885B-8F397E9DDC99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CCBC6850-E1D0-490A-8A26-7617EECCA69D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85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8182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6368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2480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2504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03684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54339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94928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15231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49479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235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056E4CA-552B-4C91-9618-4A67FF9B9713}" type="slidenum">
              <a:rPr lang="en-US" altLang="en-US" sz="8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sr-Latn-RS" altLang="en-US" sz="800" dirty="0" smtClean="0">
                <a:latin typeface="Arial" pitchFamily="34" charset="0"/>
              </a:rPr>
              <a:t> </a:t>
            </a:r>
            <a:r>
              <a:rPr lang="en-US" altLang="en-US" sz="800" dirty="0" smtClean="0">
                <a:latin typeface="Arial" pitchFamily="34" charset="0"/>
              </a:rPr>
              <a:t>/</a:t>
            </a:r>
            <a:r>
              <a:rPr lang="sr-Latn-RS" altLang="en-US" sz="800" dirty="0" smtClean="0">
                <a:latin typeface="Arial" pitchFamily="34" charset="0"/>
              </a:rPr>
              <a:t> 17</a:t>
            </a:r>
            <a:endParaRPr lang="sr-Latn-CS" altLang="en-US" sz="800" dirty="0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Cyrl-RS" altLang="en-US" dirty="0"/>
              <a:t>Примјена рачунара у биологији</a:t>
            </a:r>
            <a:endParaRPr lang="sr-Latn-CS" altLang="en-US" dirty="0" smtClean="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None/>
            </a:pPr>
            <a:r>
              <a:rPr lang="en-US" altLang="en-US" sz="36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Владимир</a:t>
            </a:r>
            <a:r>
              <a:rPr lang="en-U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Филиповић</a:t>
            </a:r>
            <a:endParaRPr lang="en-US" altLang="en-US" sz="2400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Cyrl-RS" altLang="en-US" sz="4800" dirty="0" smtClean="0">
                <a:latin typeface="Comic Sans MS" pitchFamily="66" charset="0"/>
              </a:rPr>
              <a:t>Рад са графовима</a:t>
            </a:r>
            <a:r>
              <a:rPr kumimoji="1" lang="en-US" altLang="en-US" sz="4800" dirty="0" smtClean="0">
                <a:latin typeface="Comic Sans MS" pitchFamily="66" charset="0"/>
              </a:rPr>
              <a:t> </a:t>
            </a:r>
            <a:endParaRPr kumimoji="1" lang="en-GB" altLang="en-US" sz="48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40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28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Cyrl-RS" altLang="en-US" smtClean="0"/>
              <a:t>Графови</a:t>
            </a:r>
            <a:r>
              <a:rPr lang="sr-Latn-CS" altLang="en-US" smtClean="0"/>
              <a:t> </a:t>
            </a:r>
            <a:endParaRPr lang="en-GB" altLang="en-US" dirty="0" smtClean="0"/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 err="1"/>
              <a:t>Bioclipse</a:t>
            </a:r>
            <a:r>
              <a:rPr lang="en-US" altLang="en-US" sz="2200" dirty="0"/>
              <a:t> is a free and open source workbench for the life sciences.</a:t>
            </a:r>
            <a:endParaRPr lang="sr-Latn-RS" altLang="en-US" sz="2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 err="1"/>
              <a:t>Bioclipse</a:t>
            </a:r>
            <a:r>
              <a:rPr lang="en-US" altLang="en-US" sz="2200" dirty="0"/>
              <a:t> is based on the Eclipse Rich Client Platform (RCP) which means that </a:t>
            </a:r>
            <a:r>
              <a:rPr lang="en-US" altLang="en-US" sz="2200" dirty="0" err="1"/>
              <a:t>Bioclipse</a:t>
            </a:r>
            <a:r>
              <a:rPr lang="en-US" altLang="en-US" sz="2200" dirty="0"/>
              <a:t> inherits a state-of-the-art plugin architecture, functionality, and visual interfaces from Eclipse, such as help system, software updates, preferences, cross-platform deployment etc.</a:t>
            </a:r>
            <a:endParaRPr lang="sr-Latn-RS" altLang="en-US" sz="2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 err="1"/>
              <a:t>Bioclipse</a:t>
            </a:r>
            <a:r>
              <a:rPr lang="en-US" altLang="en-US" sz="2200" dirty="0"/>
              <a:t> provides advanced functionality in fields such as cheminformatics, bioinformatics, semantic web, spectrum analysis, drug discovery, safety assessment, and general chemistry education.</a:t>
            </a:r>
            <a:endParaRPr lang="sr-Latn-R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618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en-US" altLang="en-US" dirty="0" err="1" smtClean="0"/>
              <a:t>Gephi</a:t>
            </a:r>
            <a:r>
              <a:rPr lang="sr-Latn-CS" altLang="en-US" dirty="0" smtClean="0"/>
              <a:t> </a:t>
            </a:r>
            <a:endParaRPr lang="en-GB" altLang="en-US" dirty="0" smtClean="0"/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 err="1"/>
              <a:t>Bioclipse</a:t>
            </a:r>
            <a:r>
              <a:rPr lang="en-US" altLang="en-US" sz="2200" dirty="0"/>
              <a:t> is a free and open source workbench for the life sciences.</a:t>
            </a:r>
            <a:endParaRPr lang="sr-Latn-RS" altLang="en-US" sz="2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 err="1"/>
              <a:t>Bioclipse</a:t>
            </a:r>
            <a:r>
              <a:rPr lang="en-US" altLang="en-US" sz="2200" dirty="0"/>
              <a:t> is based on the Eclipse Rich Client Platform (RCP) which means that </a:t>
            </a:r>
            <a:r>
              <a:rPr lang="en-US" altLang="en-US" sz="2200" dirty="0" err="1"/>
              <a:t>Bioclipse</a:t>
            </a:r>
            <a:r>
              <a:rPr lang="en-US" altLang="en-US" sz="2200" dirty="0"/>
              <a:t> inherits a state-of-the-art plugin architecture, functionality, and visual interfaces from Eclipse, such as help system, software updates, preferences, cross-platform deployment etc.</a:t>
            </a:r>
            <a:endParaRPr lang="sr-Latn-RS" altLang="en-US" sz="2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 err="1"/>
              <a:t>Bioclipse</a:t>
            </a:r>
            <a:r>
              <a:rPr lang="en-US" altLang="en-US" sz="2200" dirty="0"/>
              <a:t> provides advanced functionality in fields such as cheminformatics, bioinformatics, semantic web, spectrum analysis, drug discovery, safety assessment, and general chemistry education.</a:t>
            </a:r>
            <a:endParaRPr lang="sr-Latn-RS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Acknowlegments</a:t>
            </a:r>
            <a:endParaRPr lang="en-GB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CS" altLang="en-US" sz="2800" smtClean="0"/>
              <a:t>Some material of the presentation is taken from 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800" smtClean="0"/>
              <a:t>http://research.microsoft.com/en-us/projects/chem4word/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r>
              <a:rPr lang="sr-Latn-CS" altLang="en-US" sz="2800" smtClean="0"/>
              <a:t>Some material of the presentation is taken from http://www.xml-cml.org/ 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r>
              <a:rPr lang="sr-Latn-CS" altLang="en-US" sz="2800" smtClean="0"/>
              <a:t>Some material of the presentation is taken from http://www.bioclipse.net/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2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8082</TotalTime>
  <Words>226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Watermark</vt:lpstr>
      <vt:lpstr>Примјена рачунара у биологији</vt:lpstr>
      <vt:lpstr> </vt:lpstr>
      <vt:lpstr>Графови </vt:lpstr>
      <vt:lpstr>Gephi </vt:lpstr>
      <vt:lpstr>Acknowlegments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1569</cp:revision>
  <cp:lastPrinted>1998-10-01T09:58:48Z</cp:lastPrinted>
  <dcterms:created xsi:type="dcterms:W3CDTF">1998-09-22T02:26:50Z</dcterms:created>
  <dcterms:modified xsi:type="dcterms:W3CDTF">2016-02-23T21:12:10Z</dcterms:modified>
</cp:coreProperties>
</file>