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71DDB-C550-4342-8984-35996D47636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11536-1792-4762-B1E3-84438B005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85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11536-1792-4762-B1E3-84438B005E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23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Dhobikui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11536-1792-4762-B1E3-84438B005E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82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071D-9441-4074-B3A9-47599375E3C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2B2B-D3D4-4506-899C-777DA53DC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7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071D-9441-4074-B3A9-47599375E3C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2B2B-D3D4-4506-899C-777DA53DC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5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071D-9441-4074-B3A9-47599375E3C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2B2B-D3D4-4506-899C-777DA53DC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6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071D-9441-4074-B3A9-47599375E3C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2B2B-D3D4-4506-899C-777DA53DC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5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071D-9441-4074-B3A9-47599375E3C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2B2B-D3D4-4506-899C-777DA53DC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8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071D-9441-4074-B3A9-47599375E3C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2B2B-D3D4-4506-899C-777DA53DC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9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071D-9441-4074-B3A9-47599375E3C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2B2B-D3D4-4506-899C-777DA53DC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6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071D-9441-4074-B3A9-47599375E3C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2B2B-D3D4-4506-899C-777DA53DC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2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071D-9441-4074-B3A9-47599375E3C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2B2B-D3D4-4506-899C-777DA53DC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071D-9441-4074-B3A9-47599375E3C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2B2B-D3D4-4506-899C-777DA53DC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2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071D-9441-4074-B3A9-47599375E3C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2B2B-D3D4-4506-899C-777DA53DC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5071D-9441-4074-B3A9-47599375E3C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42B2B-D3D4-4506-899C-777DA53DC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8" y="923575"/>
            <a:ext cx="1956236" cy="12862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14400" y="570468"/>
            <a:ext cx="1193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Miraj</a:t>
            </a:r>
            <a:r>
              <a:rPr lang="en-US" baseline="0" dirty="0" smtClean="0"/>
              <a:t> Patel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5110" y="2362200"/>
            <a:ext cx="8191538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b="1" dirty="0" smtClean="0"/>
              <a:t>Bio:  </a:t>
            </a:r>
            <a:r>
              <a:rPr lang="en-US" dirty="0" smtClean="0"/>
              <a:t>I have recently completed my diploma in computer science and I have 8 months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</a:t>
            </a:r>
            <a:r>
              <a:rPr lang="en-US" dirty="0" smtClean="0"/>
              <a:t>of experience working as a Tutor at Aspire Square </a:t>
            </a:r>
            <a:r>
              <a:rPr lang="en-US" dirty="0" err="1" smtClean="0"/>
              <a:t>Pvt</a:t>
            </a:r>
            <a:r>
              <a:rPr lang="en-US" dirty="0" smtClean="0"/>
              <a:t> Ltd.</a:t>
            </a:r>
          </a:p>
          <a:p>
            <a:endParaRPr lang="en-US" b="1" dirty="0" smtClean="0"/>
          </a:p>
          <a:p>
            <a:r>
              <a:rPr lang="en-US" b="1" dirty="0" smtClean="0"/>
              <a:t>Purpose: </a:t>
            </a:r>
            <a:r>
              <a:rPr lang="en-US" dirty="0" smtClean="0"/>
              <a:t>To get connect to their near and dear ones while using social media</a:t>
            </a:r>
          </a:p>
          <a:p>
            <a:endParaRPr lang="en-US" dirty="0" smtClean="0"/>
          </a:p>
          <a:p>
            <a:r>
              <a:rPr lang="en-US" b="1" dirty="0" smtClean="0"/>
              <a:t>Interest:</a:t>
            </a:r>
            <a:r>
              <a:rPr lang="en-US" dirty="0" smtClean="0"/>
              <a:t> I am interested to become international batsman to play for my country.</a:t>
            </a:r>
          </a:p>
          <a:p>
            <a:endParaRPr lang="en-US" dirty="0" smtClean="0"/>
          </a:p>
          <a:p>
            <a:r>
              <a:rPr lang="en-US" b="1" dirty="0" err="1" smtClean="0"/>
              <a:t>Painpoints</a:t>
            </a:r>
            <a:r>
              <a:rPr lang="en-US" b="1" dirty="0" smtClean="0"/>
              <a:t>: </a:t>
            </a:r>
            <a:r>
              <a:rPr lang="en-US" dirty="0"/>
              <a:t>Overworked and stressed due to heavy workload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124200" y="94235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Location</a:t>
            </a:r>
            <a:r>
              <a:rPr lang="en-US" dirty="0" smtClean="0"/>
              <a:t>: Young-</a:t>
            </a:r>
            <a:r>
              <a:rPr lang="en-US" dirty="0" err="1" smtClean="0"/>
              <a:t>dundas</a:t>
            </a:r>
            <a:r>
              <a:rPr lang="en-US" dirty="0" smtClean="0"/>
              <a:t> Square,</a:t>
            </a:r>
            <a:r>
              <a:rPr lang="en-US" baseline="0" dirty="0" smtClean="0"/>
              <a:t> ON,CA</a:t>
            </a:r>
          </a:p>
          <a:p>
            <a:endParaRPr lang="en-US" baseline="0" dirty="0" smtClean="0"/>
          </a:p>
          <a:p>
            <a:r>
              <a:rPr lang="en-US" b="1" dirty="0" smtClean="0"/>
              <a:t>Age:</a:t>
            </a:r>
            <a:r>
              <a:rPr lang="en-US" dirty="0" smtClean="0"/>
              <a:t>20 years</a:t>
            </a:r>
          </a:p>
          <a:p>
            <a:endParaRPr lang="en-US" b="1" dirty="0" smtClean="0"/>
          </a:p>
          <a:p>
            <a:r>
              <a:rPr lang="en-US" b="1" dirty="0" smtClean="0"/>
              <a:t>Gender: </a:t>
            </a:r>
            <a:r>
              <a:rPr lang="en-US" dirty="0" smtClean="0"/>
              <a:t>Male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786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533400"/>
            <a:ext cx="3505200" cy="617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828800" y="9906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828800" y="9906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057400" y="1066800"/>
            <a:ext cx="152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09800" y="990600"/>
            <a:ext cx="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19336051">
            <a:off x="2278478" y="1150348"/>
            <a:ext cx="457200" cy="914400"/>
          </a:xfrm>
          <a:prstGeom prst="arc">
            <a:avLst>
              <a:gd name="adj1" fmla="val 16200000"/>
              <a:gd name="adj2" fmla="val 139877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46488" y="2514600"/>
            <a:ext cx="2373112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33859" y="3136858"/>
            <a:ext cx="2373112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46488" y="3886200"/>
            <a:ext cx="2373112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30580" y="2598635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Email or</a:t>
            </a:r>
            <a:r>
              <a:rPr lang="en-US" baseline="0" dirty="0" smtClean="0"/>
              <a:t> Phone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97543" y="3224726"/>
            <a:ext cx="107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727113" y="3930134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311109" y="4364995"/>
            <a:ext cx="12293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Forgot</a:t>
            </a:r>
            <a:r>
              <a:rPr lang="en-US" sz="1100" baseline="0" dirty="0" smtClean="0">
                <a:solidFill>
                  <a:srgbClr val="FF0000"/>
                </a:solidFill>
              </a:rPr>
              <a:t> Password?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31549" y="4626605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179255" y="5069006"/>
            <a:ext cx="2214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Create</a:t>
            </a:r>
            <a:r>
              <a:rPr lang="en-US" baseline="0" dirty="0" smtClean="0"/>
              <a:t> a new account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307496" y="5574268"/>
            <a:ext cx="2085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Sign Up with Google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057400" y="5069006"/>
            <a:ext cx="236220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039203" y="5609525"/>
            <a:ext cx="248307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81046" y="6348189"/>
            <a:ext cx="1562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Dhobikui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76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104</Words>
  <Application>Microsoft Office PowerPoint</Application>
  <PresentationFormat>On-screen Show (4:3)</PresentationFormat>
  <Paragraphs>26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2023-09-14T19:58:45Z</dcterms:created>
  <dcterms:modified xsi:type="dcterms:W3CDTF">2023-09-14T21:04:48Z</dcterms:modified>
</cp:coreProperties>
</file>