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22854b33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22854b33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22854b33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722854b33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22854b33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22854b33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22854b33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22854b33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22854b33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722854b33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22854b33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22854b33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03600" y="192875"/>
            <a:ext cx="8561700" cy="19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SMART CITY MANAGEMENT       SYSTEM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82575" y="3321850"/>
            <a:ext cx="52080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Team Members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Mohith Lalita Kumar P (001565574)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Eswara Sai Nath A (001565578)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Sai Saketh K (002199401)  </a:t>
            </a:r>
            <a:r>
              <a:rPr lang="en"/>
              <a:t>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PROBLEM STATEMENT</a:t>
            </a:r>
            <a:endParaRPr sz="2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Technology has evolved in many ways. Today we have wonderful applications and helpline available in the market that are helpful for people.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For example, in a city each community has their own </a:t>
            </a:r>
            <a:r>
              <a:rPr b="1" lang="en" sz="2300"/>
              <a:t>application to raise grievance complaints,  in order to contact emergency department we can contact Police or hospital through helpline numbers.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But all these are individual sectors and each has their own procedures to contact them.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11"/>
              <a:t>CONTINUE…</a:t>
            </a:r>
            <a:endParaRPr sz="291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Still t</a:t>
            </a:r>
            <a:r>
              <a:rPr b="1" lang="en" sz="2300"/>
              <a:t>here are few other areas we need to improve in terms of helping people. </a:t>
            </a:r>
            <a:r>
              <a:rPr b="1" lang="en" sz="2300"/>
              <a:t>Recently due to Covid disease, people around the globe are severely affected.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There was no proper communication channel </a:t>
            </a:r>
            <a:r>
              <a:rPr b="1" lang="en" sz="2300"/>
              <a:t>between</a:t>
            </a:r>
            <a:r>
              <a:rPr b="1" lang="en" sz="2300"/>
              <a:t> </a:t>
            </a:r>
            <a:r>
              <a:rPr b="1" lang="en" sz="2300"/>
              <a:t>residents </a:t>
            </a:r>
            <a:r>
              <a:rPr b="1" lang="en" sz="2300"/>
              <a:t>and </a:t>
            </a:r>
            <a:r>
              <a:rPr b="1" lang="en" sz="2300"/>
              <a:t>Government/NGO’s</a:t>
            </a:r>
            <a:r>
              <a:rPr b="1" lang="en" sz="2300"/>
              <a:t>.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Due to this people are affected with lack of medicines, food and money.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11"/>
              <a:t>IMPROVED SOLUTION</a:t>
            </a:r>
            <a:endParaRPr sz="291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In order to resolve all the mentioned challenges, we come up with an </a:t>
            </a:r>
            <a:r>
              <a:rPr b="1" lang="en" sz="2300"/>
              <a:t>application</a:t>
            </a:r>
            <a:r>
              <a:rPr b="1" lang="en" sz="2300"/>
              <a:t> where we have integrated all the sectors in one place.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Now using our proposed solution residents can raise their </a:t>
            </a:r>
            <a:r>
              <a:rPr b="1" lang="en" sz="2300"/>
              <a:t>requests such as Grievance requests, Emergency requests and Covid help requests from a common platform.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ABOUT ECOSYSTEM</a:t>
            </a:r>
            <a:endParaRPr sz="29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The main purpose of our ecosystem is to help residents in a network. In order to achieve this we have developed a Java Swing application where residents can raise all the household and other problems using one common platform.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In our application residents can raise requests for the following categories: Grievance maintenance request, </a:t>
            </a:r>
            <a:r>
              <a:rPr b="1" lang="en" sz="2300"/>
              <a:t>Emergency</a:t>
            </a:r>
            <a:r>
              <a:rPr b="1" lang="en" sz="2300"/>
              <a:t> request and Covid Help requests.</a:t>
            </a:r>
            <a:endParaRPr b="1"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CONTINUES…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Each request is further classified into more types based upon enterprise.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Each enterprise has different organizations. For example Grievance enterprise has Water supply Org, Street Light Org and Garbage Removal Org.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Like wise Emergency and Covid help enterprises has their own organizations to fulfill resident requests.</a:t>
            </a:r>
            <a:endParaRPr b="1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HIERARCHY STRUCTURE</a:t>
            </a:r>
            <a:endParaRPr sz="26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2" cy="475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