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Merriweather"/>
      <p:regular r:id="rId31"/>
      <p:bold r:id="rId32"/>
      <p:italic r:id="rId33"/>
      <p:boldItalic r:id="rId34"/>
    </p:embeddedFont>
    <p:embeddedFont>
      <p:font typeface="Alfa Slab One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8.xml"/><Relationship Id="rId35" Type="http://schemas.openxmlformats.org/officeDocument/2006/relationships/font" Target="fonts/AlfaSlabOne-regular.fntdata"/><Relationship Id="rId12" Type="http://schemas.openxmlformats.org/officeDocument/2006/relationships/slide" Target="slides/slide7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614da2199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614da2199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614da2199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614da2199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614da2199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614da2199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614da2199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614da2199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61b90edfc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61b90edfc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614da2199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614da2199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614da2199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614da219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614da219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614da219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614da219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614da219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614da2199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614da2199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61b90edf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61b90edf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61b90edf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61b90edf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614da2199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614da2199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61b90edfc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61b90edf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61b90edf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61b90edf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1b90edf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61b90edf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1b90edfc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61b90edfc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61b90edfc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61b90edfc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1b90edfc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61b90edfc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614da2199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614da2199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0" y="595975"/>
            <a:ext cx="8619300" cy="18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59">
                <a:latin typeface="Alfa Slab One"/>
                <a:ea typeface="Alfa Slab One"/>
                <a:cs typeface="Alfa Slab One"/>
                <a:sym typeface="Alfa Slab One"/>
              </a:rPr>
              <a:t>Cricket League Management System</a:t>
            </a:r>
            <a:endParaRPr sz="3459"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224625" y="2751850"/>
            <a:ext cx="4616700" cy="19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400">
                <a:latin typeface="Merriweather"/>
                <a:ea typeface="Merriweather"/>
                <a:cs typeface="Merriweather"/>
                <a:sym typeface="Merriweather"/>
              </a:rPr>
              <a:t>Mohith Lalita Kumar Parvataneni (001565574) </a:t>
            </a:r>
            <a:endParaRPr b="1"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400">
                <a:latin typeface="Merriweather"/>
                <a:ea typeface="Merriweather"/>
                <a:cs typeface="Merriweather"/>
                <a:sym typeface="Merriweather"/>
              </a:rPr>
              <a:t>Anil Kumar Potharaju (001592990) </a:t>
            </a:r>
            <a:endParaRPr b="1"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400">
                <a:latin typeface="Merriweather"/>
                <a:ea typeface="Merriweather"/>
                <a:cs typeface="Merriweather"/>
                <a:sym typeface="Merriweather"/>
              </a:rPr>
              <a:t>Eswara Sai Nath Adusumalli (001565578) </a:t>
            </a:r>
            <a:endParaRPr b="1"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400">
                <a:latin typeface="Merriweather"/>
                <a:ea typeface="Merriweather"/>
                <a:cs typeface="Merriweather"/>
                <a:sym typeface="Merriweather"/>
              </a:rPr>
              <a:t>Sai Supraja Kosuri (002191644) </a:t>
            </a:r>
            <a:endParaRPr b="1"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400">
                <a:latin typeface="Merriweather"/>
                <a:ea typeface="Merriweather"/>
                <a:cs typeface="Merriweather"/>
                <a:sym typeface="Merriweather"/>
              </a:rPr>
              <a:t>Sai Saketh Kosuri (002199401) </a:t>
            </a:r>
            <a:endParaRPr b="1"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400">
                <a:latin typeface="Merriweather"/>
                <a:ea typeface="Merriweather"/>
                <a:cs typeface="Merriweather"/>
                <a:sym typeface="Merriweather"/>
              </a:rPr>
              <a:t>Venkata Sandeep Barla (002135635)</a:t>
            </a:r>
            <a:endParaRPr b="1" sz="14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241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75" y="984175"/>
            <a:ext cx="7857399" cy="371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241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MOHITH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950" y="670425"/>
            <a:ext cx="7683599" cy="398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241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SAKETH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600" y="769075"/>
            <a:ext cx="7664798" cy="389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241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SUPRAJA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00" y="789225"/>
            <a:ext cx="7733730" cy="398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3203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Reports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9281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Revenue generated by each match in the league</a:t>
            </a:r>
            <a:endParaRPr b="1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" y="1478025"/>
            <a:ext cx="8591550" cy="328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10 most expensive players in league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017800"/>
            <a:ext cx="8520600" cy="3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" y="1017800"/>
            <a:ext cx="8520601" cy="38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players in a team, batsman vs bowler vs wk</a:t>
            </a:r>
            <a:endParaRPr b="1" sz="18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817300"/>
            <a:ext cx="8520600" cy="40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" y="893575"/>
            <a:ext cx="8591550" cy="379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players in a team, domestic vs international</a:t>
            </a:r>
            <a:endParaRPr b="1" sz="18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904475"/>
            <a:ext cx="8520600" cy="3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" y="1155100"/>
            <a:ext cx="8591550" cy="345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Reports to show the money spent, remaining money with each owner after bidding</a:t>
            </a:r>
            <a:endParaRPr b="1" sz="18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839100"/>
            <a:ext cx="8520600" cy="3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" y="1166000"/>
            <a:ext cx="8591550" cy="354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team and owner with their highest bid amount in the league</a:t>
            </a:r>
            <a:endParaRPr b="1" sz="18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" y="915375"/>
            <a:ext cx="8591550" cy="377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Managing a cricket league is robust task for a cricket board.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Till date this event is not fully virtual. It may be difficult for players and teams to register themselves with the cricket board in certain times.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For solving this problem, we are creating a cricket league management system for the sports board which is used by the cricket board to conduct a virtual auction and manage the whole league in terms of venue selection and scheduling matches, player payment, allotment of points and declare the winners.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whole event can be managed on a single virtual platform.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219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8612"/>
              <a:buFont typeface="Arial"/>
              <a:buNone/>
            </a:pPr>
            <a:r>
              <a:rPr lang="en" sz="3459"/>
              <a:t>Contributors </a:t>
            </a:r>
            <a:endParaRPr sz="3459"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575" y="885275"/>
            <a:ext cx="4460048" cy="38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24975" y="347375"/>
            <a:ext cx="8507400" cy="42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800"/>
              <a:t>THANK YOU</a:t>
            </a:r>
            <a:endParaRPr sz="3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System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152475"/>
            <a:ext cx="8520600" cy="3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3086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proposed “Cricket League Management” system is an online portal which is build with a goal of managing a whole cricket league from conducting auction to declaring the winner.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86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Owners and players gets registered into the system and the system is available 24/7, so the owners can bid on the players at anytime from anywhere which saves a lot of their time and money.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86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Teams owners can use this system to track the budget/bidding amount/fee paid to the player, search for a particular player, monitor player/team performance, get venue information, perform statistical analysis of players, etc.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86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Players can use this system to register and take part of the auction, keep track of their statistics, get information about venues, etc.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86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There is also an administrator for the whole system who add owners/ players, set the bidding amount limit, decide the venues, track the auction, manage the players entry(eligibility) into the auction, etc.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86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system has strong user authentication.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129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00" y="737650"/>
            <a:ext cx="8461798" cy="41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320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and concepts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152475"/>
            <a:ext cx="8180700" cy="38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• The team owners who want to bid for a particular player can bid from anyplace and anytime because the system is fully functional 24/7 when auction is going on.</a:t>
            </a:r>
            <a:endParaRPr sz="5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00"/>
              <a:t>• Access Restrictions: Only registered teams can place bid on the players who are registered.</a:t>
            </a:r>
            <a:endParaRPr sz="5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00"/>
              <a:t>• The system is available for anyone who want to view to auction with only “view privilege”.</a:t>
            </a:r>
            <a:endParaRPr sz="5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00"/>
              <a:t>• A team owner can search for a particular player and check his availability and manage their team.</a:t>
            </a:r>
            <a:endParaRPr sz="5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00"/>
              <a:t>• Salaries for the players are done using the same platform.</a:t>
            </a:r>
            <a:endParaRPr sz="5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00"/>
              <a:t>• Every user of the system will be authenticated and they have access privileges to access the information. </a:t>
            </a:r>
            <a:endParaRPr sz="5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00"/>
              <a:t>• Every user can view the stats of each team, player. </a:t>
            </a:r>
            <a:endParaRPr sz="5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00"/>
              <a:t>• Cricket board can manage the whole event on a single platform.</a:t>
            </a:r>
            <a:endParaRPr sz="50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5000"/>
              <a:t>• Ticket payments from the spectators to the respective stakeholders can be maintained here.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154825" y="2966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Contribution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224525" y="904475"/>
            <a:ext cx="8520600" cy="42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300" u="sng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Mohith</a:t>
            </a:r>
            <a:endParaRPr b="1" sz="1300" u="sng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views - Team player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 - user_reg_auth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procedures – create or update user, authenticate user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– list_players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triggers – assignPlayer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indexes</a:t>
            </a:r>
            <a:r>
              <a:rPr b="1" lang="en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300" u="sng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Eswara</a:t>
            </a:r>
            <a:endParaRPr b="1" sz="1300" u="sng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Views  - Venue_winner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- team_venue_wins, getLagueSchedule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 - updateAmountAfterBid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creation/alter/insertion – venue, league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2307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Contribution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224525" y="904475"/>
            <a:ext cx="8520600" cy="42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lang="en" sz="1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Saketh</a:t>
            </a:r>
            <a:endParaRPr b="1" sz="12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– fixture_schedule,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– match_num_bookings, match_num_tickets,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 – matchwinner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creation/alter/insertion – team, team_standings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lang="en" sz="1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Sandeep</a:t>
            </a:r>
            <a:endParaRPr b="1" sz="12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– player_payment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 – removePlayerAccount, removeOwnerAccount, removeAudienceAccount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creation/alter/insertion – fixture, booking, ticketClass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224525" y="251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Contribution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224525" y="904475"/>
            <a:ext cx="8520600" cy="42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="1" lang="en" sz="1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nil</a:t>
            </a:r>
            <a:endParaRPr b="1" sz="12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– league_revenue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Procedure – placeBid, get_player_info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creation/alter/insertion – user_account, player, owner, audience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Supraja</a:t>
            </a:r>
            <a:endParaRPr b="1" sz="12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– fixture booking,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– fixture_ticket_type_sold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Procedure – playerAvailability, isPlayerSold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creation/alter/insertion – bid, payment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1300" u="sng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b="1" sz="1300" u="sng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- User Roles and Permissions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project, we have created 3 different users from admin – mohith, supraja, Saketh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Granted create session privilege to all the users from admin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created all the tables in Admin and gave different privileges (CRUD) on different tables to three users. Each user has different permissions on different tables.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