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AE1-7E7F-43CA-8FC4-F0CC661E631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8A2-8CE4-4548-A962-D4756A71E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AE1-7E7F-43CA-8FC4-F0CC661E631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8A2-8CE4-4548-A962-D4756A71E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AE1-7E7F-43CA-8FC4-F0CC661E631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8A2-8CE4-4548-A962-D4756A71E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8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AE1-7E7F-43CA-8FC4-F0CC661E631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8A2-8CE4-4548-A962-D4756A71E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6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AE1-7E7F-43CA-8FC4-F0CC661E631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8A2-8CE4-4548-A962-D4756A71E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AE1-7E7F-43CA-8FC4-F0CC661E631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8A2-8CE4-4548-A962-D4756A71E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7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AE1-7E7F-43CA-8FC4-F0CC661E631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8A2-8CE4-4548-A962-D4756A71E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AE1-7E7F-43CA-8FC4-F0CC661E631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8A2-8CE4-4548-A962-D4756A71E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AE1-7E7F-43CA-8FC4-F0CC661E631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8A2-8CE4-4548-A962-D4756A71E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2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AE1-7E7F-43CA-8FC4-F0CC661E631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8A2-8CE4-4548-A962-D4756A71E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7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AE1-7E7F-43CA-8FC4-F0CC661E631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8A2-8CE4-4548-A962-D4756A71E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5AE1-7E7F-43CA-8FC4-F0CC661E631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928A2-8CE4-4548-A962-D4756A71E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Heart Disease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 O’Bryant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10" y="375416"/>
            <a:ext cx="10515600" cy="1325563"/>
          </a:xfrm>
        </p:spPr>
        <p:txBody>
          <a:bodyPr/>
          <a:lstStyle/>
          <a:p>
            <a:r>
              <a:rPr lang="en-US" dirty="0" smtClean="0"/>
              <a:t>Final Confusion Matrix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505" y="3680549"/>
            <a:ext cx="3639912" cy="29822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546" y="3680549"/>
            <a:ext cx="3386138" cy="30991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2461" y="339290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Cutoff = 0.537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99057" y="3392905"/>
            <a:ext cx="194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Cutoff = 0.10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5505" y="1427870"/>
            <a:ext cx="2947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Decrease cutoff to combat false negatives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Slowly stepped down on test set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4410" y="1425926"/>
            <a:ext cx="3152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Optimal cutoff is more balanced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Accuracy actually became higher by dropping the cutoff significantly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2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642" y="3716979"/>
            <a:ext cx="7935771" cy="2202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8642" y="1576137"/>
            <a:ext cx="8758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Goal of the Project : Binary Classification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Column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Complex model / manipulation of cutoff value for FN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model shiny app with practical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0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250" y="1378306"/>
            <a:ext cx="4400550" cy="262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300" y="4007206"/>
            <a:ext cx="4000500" cy="2447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690688"/>
            <a:ext cx="61150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Early examination of relationships between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Maximum Heart Rate vs. Resting Blood pressure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Good separation between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Trend is inline with expectation (High HR and low BP = negative for heart disease).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 Histograms comparing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of 50-55 years old for our sample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Small trend in which older = more likely for heart disease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Best in conjunction with other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6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Naïve Bayes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3579" y="1832220"/>
            <a:ext cx="5050221" cy="44890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033752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Benefits : Fast, straightforward prediction that is easily interpretable.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Good for baseline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Model </a:t>
            </a:r>
            <a:r>
              <a:rPr lang="en-US" dirty="0" smtClean="0"/>
              <a:t>used all features in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83%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false negative ratio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need to take extra precautions against this in future more complex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 and Hyper-Parameters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3036" y="1690688"/>
            <a:ext cx="3619500" cy="2295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048" y="3986213"/>
            <a:ext cx="3419475" cy="220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690688"/>
            <a:ext cx="70445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 Random Forest trained with all features and default hyper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Noticeable overfitting as model is creating decisions boundaries for single data points or small clusters of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Second Random Forest hyper parameters adjusted by increasing the number of estimators in the forest 10 fold and decreasing the sample size from 80% to 30%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larger quantity of more superficial looks at the data created a more general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Second model is making broader less specific decisions so it will generalize to new data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4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 smtClean="0"/>
              <a:t>Selection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2210" y="1852863"/>
            <a:ext cx="2438400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453" y="4715959"/>
            <a:ext cx="4724400" cy="276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9390" y="1852863"/>
            <a:ext cx="58232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Goal: To remove redundant or useless features from our dataset to improve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Filter (Chi-Squared) vs Wrapper (RFE)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Filter = no machine learning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Wrapper = exhaustive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Chi-Squared vs RFE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Statistical test vs brute force recursive model creation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Top and bottom features from both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0758" y="1506022"/>
            <a:ext cx="144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Chi- Squared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39989" y="4346627"/>
            <a:ext cx="54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RFE</a:t>
            </a:r>
          </a:p>
        </p:txBody>
      </p:sp>
    </p:spTree>
    <p:extLst>
      <p:ext uri="{BB962C8B-B14F-4D97-AF65-F5344CB8AC3E}">
        <p14:creationId xmlns:p14="http://schemas.microsoft.com/office/powerpoint/2010/main" val="196824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010317"/>
            <a:ext cx="8726905" cy="23134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92705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Neural Network created with </a:t>
            </a:r>
            <a:r>
              <a:rPr lang="en-US" dirty="0" err="1" smtClean="0"/>
              <a:t>Keras</a:t>
            </a:r>
            <a:r>
              <a:rPr lang="en-US" dirty="0" smtClean="0"/>
              <a:t> using </a:t>
            </a:r>
            <a:r>
              <a:rPr lang="en-US" dirty="0" err="1"/>
              <a:t>T</a:t>
            </a:r>
            <a:r>
              <a:rPr lang="en-US" dirty="0" err="1" smtClean="0"/>
              <a:t>ensorflow</a:t>
            </a:r>
            <a:r>
              <a:rPr lang="en-US" dirty="0" smtClean="0"/>
              <a:t>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 layer sequential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Best results with same number of neurons as input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86% accuracy on train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 Final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6037" y="1027906"/>
            <a:ext cx="3652700" cy="5149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61401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ROC curve helps visualize the performance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Ideal scenario is curve peaks in the far top left corner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would represent a high TPR with low FPR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TPR = TP/(TP+FN)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FPR = FP/(FP +TN)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0.867 AUC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Solid performance in comparison to ideal of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Cutoff Value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1825" y="2176003"/>
            <a:ext cx="4371975" cy="2952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876926"/>
            <a:ext cx="56468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Plotting TPR vs 1-FPR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Optimal cutoff point is where TPR is high and FPR is 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Ideally TPR – (1-FPR) is as close to 0 as possible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0.537 is the ideal cutoff point to label a positive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i.e. when our model has an output value of 0.62 we would label that as positive for heart disease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change this value in an attempt to manipulate the number of FP’s or FN’s</a:t>
            </a:r>
          </a:p>
        </p:txBody>
      </p:sp>
    </p:spTree>
    <p:extLst>
      <p:ext uri="{BB962C8B-B14F-4D97-AF65-F5344CB8AC3E}">
        <p14:creationId xmlns:p14="http://schemas.microsoft.com/office/powerpoint/2010/main" val="1622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495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Heart Disease Classification</vt:lpstr>
      <vt:lpstr>Introduction</vt:lpstr>
      <vt:lpstr>Exploratory Analysis</vt:lpstr>
      <vt:lpstr>Preliminary Naïve Bayes Model</vt:lpstr>
      <vt:lpstr>Overfitting and Hyper-Parameters</vt:lpstr>
      <vt:lpstr>Feature Selection</vt:lpstr>
      <vt:lpstr>More Complex Model</vt:lpstr>
      <vt:lpstr>ROC curve Final Model</vt:lpstr>
      <vt:lpstr>Optimal Cutoff Value</vt:lpstr>
      <vt:lpstr>Final Confusion Matrix Comparison</vt:lpstr>
    </vt:vector>
  </TitlesOfParts>
  <Company>Everyday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Classification</dc:title>
  <dc:creator>Patrick O'Bryant</dc:creator>
  <cp:lastModifiedBy>Patrick O'Bryant</cp:lastModifiedBy>
  <cp:revision>20</cp:revision>
  <dcterms:created xsi:type="dcterms:W3CDTF">2019-04-30T20:56:48Z</dcterms:created>
  <dcterms:modified xsi:type="dcterms:W3CDTF">2019-05-03T00:53:06Z</dcterms:modified>
</cp:coreProperties>
</file>