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49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D4F5-530D-497A-B1B6-1A2E72373FDD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E2CE-06EB-4868-AD42-D72842C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assignment is to enhance a developer-focused tool by analyzing user feedback and prioritizing features using established models. This approach ensures that the product aligns with user needs and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2CE-06EB-4868-AD42-D72842C6D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Trello is a widely used tool for managing tasks and collaboration. It offers flexibility and simplicity, making it an ideal choice for applying feedback analysis and prioritization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2CE-06EB-4868-AD42-D72842C6D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feedback reveals critical insights into what users value, areas for improvement, and additional features they would like to see. These insights form the foundation of our prioritization strategy.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2CE-06EB-4868-AD42-D72842C6D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Both models provide structured approaches to prioritization. </a:t>
            </a:r>
            <a:r>
              <a:rPr lang="en-US" dirty="0" err="1"/>
              <a:t>MoSCoW</a:t>
            </a:r>
            <a:r>
              <a:rPr lang="en-US" dirty="0"/>
              <a:t> focuses on immediate and long-term needs, while KANO emphasizes user satisfaction and delight.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2CE-06EB-4868-AD42-D72842C6D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these models enables us to create a balanced product roadmap. We can address immediate user needs while also planning features that enhance satisfaction and loyalty.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2CE-06EB-4868-AD42-D72842C6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these prioritization frameworks ensures that our development aligns with user expectations and business goals. Moving forward, we will maintain a feedback loop to continuously improve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2CE-06EB-4868-AD42-D72842C6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488-3891-0AE7-9379-3F1EFA737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0F82E-84A3-D0B0-04B8-8D40DE6D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D7CC-1F55-0A94-9553-E51A07E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FF88-D723-7665-CDBC-95A6DA8C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0DC0-5528-3C37-D721-2EAF52CF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AE6D-E636-1FB8-5436-4B94850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A0D67-49D9-5A42-73F1-A6752960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D6BA-E600-8CE4-345B-F92BCAA1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F77-2E6B-8F82-0246-F271E936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1DA1-D32A-2063-AF7A-2F32A53B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449A7-4DF6-9EC6-2A86-96D15CE2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E83F-0B32-CCF6-B770-A2575F41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B76B-52AB-E4D9-167E-8DEADEBE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3599-A2EA-EC13-F649-B2484D14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E575-3E3F-692C-7E55-C41DABC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2661-B21C-1282-83AC-F2B1133F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889D-44F8-229D-DF63-560090DE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F400-C6D5-2EDF-6778-B21EE924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C28E-F7EF-3D25-3385-DA237829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7FF1-8F5B-B9F2-0B45-B272E056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5116-86E3-8274-EAFA-37DAEE37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914F-5814-982F-E78E-AC5F6DB1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8560-EFDF-846C-1939-6C83EFFF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0DAF-2A2D-0703-2869-DB9279D1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A6C6-DA78-2099-6F6D-9DE218A2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6246-532A-CA18-F2E7-7AC66766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55B6-7318-B7F0-BDBD-05DA461A9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00E3-648C-2639-680F-D40348EB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564F8-D619-8FC7-BC20-7DEE97B0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376BD-6EE8-4AC9-E553-F2D762D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7E0F-4EC2-7461-D3E3-9C8831F0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7782-E6BF-E30C-4DA7-7D755EB6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9568-91C1-B3A2-F334-402B93F6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08B92-61A1-FB3F-99B1-000097FB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DF332-8642-95AF-44BF-DD2264AB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6E44-665D-2BE5-033D-7B19621B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21EE8-E687-E286-F0C8-CDBD7A8D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98820-BD84-363C-A082-B774D030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9D471-4BB8-4ECB-A751-F928CC46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E42D-172B-DADC-883B-42A131CB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639FE-832C-2DD1-4C82-5183A43E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E3387-528F-2C9E-8C39-2B5F0F06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C40BA-FA15-45E8-283C-F44DA572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CBB4C-642D-04AD-300D-733EA94E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5070D-5648-E6A4-7209-F41D042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ABE7B-93C3-6F8F-057F-074764C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4BB1-C1AB-8575-88E2-53F34A4D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69BB-348A-0C1C-8833-7E35BD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32FA0-9A9E-F3BC-B17D-3378F176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32DA-459D-08D7-E99D-32F3C0E8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0EA2-2CE7-FA33-CBE0-05A3115A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6F2CE-711D-7F30-603E-83D45709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1D88-9A04-DD78-0819-654174C4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425E5-7B7A-2503-931B-7562CB2D6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A943-3395-FFA1-03FC-282AE98D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D395-906F-971A-CFB2-6505F5EE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DAFE-7449-AA33-CEF1-96F95B8F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FBB6-2F8E-C395-955E-A1DECC3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593EE-CFCC-6BBE-61D3-2DDB4CB9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ADEB-46C9-FFF7-9A24-4DC7193D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E9CB-99C5-DF2A-4E21-7F2BB05A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CED39-2A68-4CE9-BD39-2AACB001BFD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90C2-83C4-61A7-055A-A362D2850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8434-AAB9-D093-E742-01EB250E9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68D00-DF2B-4432-BCA1-6E4C58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B583-F1C4-D6F3-BD10-D0BCA607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267598"/>
            <a:ext cx="9144000" cy="10112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B4CB0-B3C0-9869-3327-C1EDAA61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678"/>
            <a:ext cx="9144000" cy="47417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Utilize feedback to enhance developer tools.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Product manager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CodeCrafters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Overview: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feedback from users.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prioritization model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KANO).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5305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386C-B39F-20A6-46F2-001F1BCB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Developer-Focused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957B-3DA2-11C7-75FB-E1B67876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Chosen: Trello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Task management and collaboration.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Kanban boards, checklists, file sharing, and integrations.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Trello?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among developers for workflow management.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134793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A20B-3C19-8B66-9499-128D5E5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F92E-6618-3889-78B0-994E9B13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Insights: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Valuable Features: Kanban boards, real-time updates.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Missing/Improved Features: Advanced analytics, offline mode.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Highly rated but requests for customization.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Recurring Issues: Sync delays, mobile app bugs.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Suggestions: Dark mode, integration with advanced APIs.</a:t>
            </a:r>
          </a:p>
        </p:txBody>
      </p:sp>
    </p:spTree>
    <p:extLst>
      <p:ext uri="{BB962C8B-B14F-4D97-AF65-F5344CB8AC3E}">
        <p14:creationId xmlns:p14="http://schemas.microsoft.com/office/powerpoint/2010/main" val="381740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565D-12C2-330C-C195-0D544362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Models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93DF-AB57-B98B-F1AA-B507A3D6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Must-Have: Essential for functionality (e.g., offline mode).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Should-Have: High-value but not critical (e.g., dark mode).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Could-Have: Nice-to-have (e.g., enhanced visual themes).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Won't-Have: Deferred for future versions.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KANO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Needs: Expected by users (e.g., sync stability).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Needs: Boost satisfaction (e.g., analytics tools).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Delighters: Unexpected but appreciated (e.g., AI-based task suggestions)</a:t>
            </a:r>
          </a:p>
        </p:txBody>
      </p:sp>
    </p:spTree>
    <p:extLst>
      <p:ext uri="{BB962C8B-B14F-4D97-AF65-F5344CB8AC3E}">
        <p14:creationId xmlns:p14="http://schemas.microsoft.com/office/powerpoint/2010/main" val="378824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DB7-8E94-DA32-5E65-31AAC02A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54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68BC-A6C1-9DD2-9837-62575EA5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5665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Must-Have: Offline mode, sync stability.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Should-Have: Dark mode, advanced analytics.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Could-Have: Enhanced themes.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KANO Example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Needs: Reliable syncing.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Needs: Analytics and API integration.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Delighters: AI task suggestions.</a:t>
            </a:r>
          </a:p>
        </p:txBody>
      </p:sp>
    </p:spTree>
    <p:extLst>
      <p:ext uri="{BB962C8B-B14F-4D97-AF65-F5344CB8AC3E}">
        <p14:creationId xmlns:p14="http://schemas.microsoft.com/office/powerpoint/2010/main" val="8775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67DC-3D9A-3A44-28C5-8D25F374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Next 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E8F0-B200-0E9A-2B74-21279720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508151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analysis drives feature prioritization.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KANO provide actionable frameworks.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balancing immediate and long-term goals.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Must-Have features in the next release.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Delighter features for future updates.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gathering user feedback.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4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EE9F-0B4D-C59B-1872-3C4D51AB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9993-EE75-86C3-D683-D935B69F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Cohn, M. (2020). Agile estimating and planning. Prentice Hall.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Kano, N.,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Seraku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Takahashi, F., &amp; Tsuji, S. (2019). Attractive quality and must-be quality. Journal of the Japanese Society for Quality Control, 14(2), 39-48.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Cooper, R. G. (2021). Winning at new products: Accelerating the process from idea to launch. Basic Books.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Rubin, K. S. (2022). Essential Scrum: A practical guide to the most popular agile process.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89209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6EE-2EF8-552C-2D5A-B0789C3F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74006"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9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628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Introduction</vt:lpstr>
      <vt:lpstr>Selection of Developer-Focused Tool</vt:lpstr>
      <vt:lpstr>Feedback Analysis</vt:lpstr>
      <vt:lpstr>Prioritization Models Overview</vt:lpstr>
      <vt:lpstr>Prioritization Results</vt:lpstr>
      <vt:lpstr>Conclusion and Next Steps</vt:lpstr>
      <vt:lpstr>References</vt:lpstr>
      <vt:lpstr>Thank you</vt:lpstr>
    </vt:vector>
  </TitlesOfParts>
  <Company>Entain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Maneesha Reddy</dc:creator>
  <cp:lastModifiedBy>Hema Pavan</cp:lastModifiedBy>
  <cp:revision>33</cp:revision>
  <dcterms:created xsi:type="dcterms:W3CDTF">2024-12-13T16:57:17Z</dcterms:created>
  <dcterms:modified xsi:type="dcterms:W3CDTF">2024-12-14T18:42:11Z</dcterms:modified>
</cp:coreProperties>
</file>