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2F2F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CA076-77B8-46C3-A819-32E00321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A7A9CD-AF8D-42F9-9753-85294A78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DDDC8-FC30-405B-8A89-DB0F3BCB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8F21E-6769-4409-BF43-4B2EF659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C9BA29-6D42-47AA-97C6-AEEB752E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2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A023C-76B3-4CA2-8642-CEDD0832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2D79A-7039-471C-8F35-AAB0793E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9D43F-7BB3-480C-923D-14222AA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9211B-E147-4FAA-A928-C316A80F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C013E-B336-4CED-AE74-E91C5124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3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E8480D-336B-4EBF-8A14-79A041276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2362BD-24A7-4965-9655-4A58B30A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C68C38-FDCF-4DBA-AA37-35C5F8E2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12698-959C-4199-B31E-6B6F69B5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4B44D-057A-4072-85DE-D178F7AB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1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9F2BF-C3E3-48E5-96BD-C23E8762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07617-8440-4FE0-AAAC-55F623CE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929433-ADC9-4339-A837-BE60F17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92DD2-612F-4638-97DA-F1A89B3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C44372-5564-4F50-8458-84D7C03F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0C4DB-6705-463D-8709-4E9F4E59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730DC-05E5-4EDF-BF6A-6804B461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65EBC5-0067-4EAE-B9AF-709A5616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07A646-5607-4B6B-8819-4136484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38B53-E6BF-4C05-A57E-CF89FF6D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E99B9-9401-4285-A6E4-1E893F57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22427A-5B2C-4408-93CD-D23E9DF0F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0991A8-A690-4190-A8CA-DB60BE249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360EB5-EF2D-4B61-9055-36C77FC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9177CB-DFB0-48F5-A06B-DF204926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1C362-5F4E-4411-AEEB-BD36560F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7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23C99-F0CD-4526-A90D-E9AA2C09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B5A608-942C-4912-9EBD-DF2AADEE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8C8F9C-0045-4BE6-ABAE-B933585B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137F94-DAE6-4CB3-A6AC-FB12929B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D8D7F9-F2B1-4C8B-A353-9DA6D4E03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90A1C6-16E1-4288-B4C9-6892A3DA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641CA5-698D-4447-AC5F-AD1F9DEC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931183-C979-4A8A-8450-69B434BD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0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495A-C974-4C88-88F5-932E5D2A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E8EBBB-36A7-443C-800C-FAB351D4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5B6C1-FECC-49B4-9B96-8F2DD3C7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3283C6-7CD5-4134-8F76-8FDAF385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1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20AE5F-5D16-4A39-A9CE-8558E2A1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1C297D-3A59-4EDE-AD00-6EA845AD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A33920-FA6A-4361-816B-E2189AA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6506-2DB4-4011-B34C-CF3BCD01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BD344-2F98-44EC-912F-3254AF9F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DDD02-97D8-41D5-8A6F-FC9ED282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967D6D-1EB6-4CFF-B80C-F7B9BAE4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2D3637-B7AB-460F-AFFD-3C4EBF1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36B2C9-AB65-4096-96EE-CBA58D2A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76B18-A3A4-4565-AB6B-3A63240E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AD2B77-8DE3-4416-BB0B-82DD9B2D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D7ADCF-D395-498D-87C3-6E331404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AC3E64-720B-49F4-A7F6-B71CDDD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7E41A8-66FA-45CE-8C66-08580936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96C646-9A5A-474B-802E-B0CD9C22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4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A74421-4CBC-42EC-9D72-19F6B171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10B0E2-EA00-4B40-B33B-DFF34A45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2CE81E-8F11-42D8-ABA6-5EEA7BE6B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12AD-053D-4507-A7BA-BFD396356ABD}" type="datetimeFigureOut">
              <a:rPr lang="it-IT" smtClean="0"/>
              <a:t>20/02/2020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B42F5D-D898-4F6B-9C8C-FA4FE6CFF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5A8B13-A0BC-487A-94F9-775E88088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6034-C537-4917-8C5B-3943017F5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4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>
            <a:extLst>
              <a:ext uri="{FF2B5EF4-FFF2-40B4-BE49-F238E27FC236}">
                <a16:creationId xmlns:a16="http://schemas.microsoft.com/office/drawing/2014/main" id="{C74E35C0-E301-42DC-9CAA-EB7961AA7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5C6345E6-C8DC-4580-8F38-97DBE978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0928395-3EDF-4443-B830-B12FEF1E394B}"/>
              </a:ext>
            </a:extLst>
          </p:cNvPr>
          <p:cNvSpPr/>
          <p:nvPr/>
        </p:nvSpPr>
        <p:spPr>
          <a:xfrm>
            <a:off x="431800" y="690880"/>
            <a:ext cx="11328400" cy="470408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0FB755D-226A-4581-A91D-1749A76B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56" y="1363782"/>
            <a:ext cx="7619048" cy="1904762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9A0334-C822-4B4E-810F-7B6C00ED0937}"/>
              </a:ext>
            </a:extLst>
          </p:cNvPr>
          <p:cNvSpPr txBox="1"/>
          <p:nvPr/>
        </p:nvSpPr>
        <p:spPr>
          <a:xfrm>
            <a:off x="2367756" y="4003040"/>
            <a:ext cx="8046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PROGETTO DI PRESENTAZIONE</a:t>
            </a:r>
            <a:br>
              <a:rPr lang="it-IT" sz="3200" b="1" dirty="0">
                <a:solidFill>
                  <a:schemeClr val="bg1"/>
                </a:solidFill>
              </a:rPr>
            </a:br>
            <a:r>
              <a:rPr lang="it-IT" sz="3200" b="1" dirty="0">
                <a:solidFill>
                  <a:schemeClr val="bg1"/>
                </a:solidFill>
              </a:rPr>
              <a:t>Marco Pompei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142934-E10B-4710-AF31-B7BE1098742F}"/>
              </a:ext>
            </a:extLst>
          </p:cNvPr>
          <p:cNvSpPr txBox="1"/>
          <p:nvPr/>
        </p:nvSpPr>
        <p:spPr>
          <a:xfrm>
            <a:off x="0" y="6581001"/>
            <a:ext cx="448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Creato da Marco Pompei, 02/2020</a:t>
            </a:r>
          </a:p>
        </p:txBody>
      </p:sp>
    </p:spTree>
    <p:extLst>
      <p:ext uri="{BB962C8B-B14F-4D97-AF65-F5344CB8AC3E}">
        <p14:creationId xmlns:p14="http://schemas.microsoft.com/office/powerpoint/2010/main" val="39337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D260C7-66DD-4D83-A1E1-EBBAF14C4225}"/>
              </a:ext>
            </a:extLst>
          </p:cNvPr>
          <p:cNvSpPr txBox="1"/>
          <p:nvPr/>
        </p:nvSpPr>
        <p:spPr>
          <a:xfrm>
            <a:off x="457200" y="1906073"/>
            <a:ext cx="1127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PRESENTAZIONE PROGETTO</a:t>
            </a:r>
          </a:p>
          <a:p>
            <a:endParaRPr lang="it-IT" dirty="0"/>
          </a:p>
          <a:p>
            <a:r>
              <a:rPr lang="it-IT" dirty="0"/>
              <a:t>Questa web </a:t>
            </a:r>
            <a:r>
              <a:rPr lang="it-IT" dirty="0" err="1"/>
              <a:t>application</a:t>
            </a:r>
            <a:r>
              <a:rPr lang="it-IT" dirty="0"/>
              <a:t> si occupa di gestire utenti e transazioni.</a:t>
            </a:r>
            <a:br>
              <a:rPr lang="it-IT" dirty="0"/>
            </a:br>
            <a:r>
              <a:rPr lang="it-IT" dirty="0"/>
              <a:t>Presenta tre componenti: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componente di front-end sviluppato in </a:t>
            </a:r>
            <a:r>
              <a:rPr lang="it-IT" dirty="0" err="1"/>
              <a:t>Angular</a:t>
            </a:r>
            <a:r>
              <a:rPr lang="it-IT" dirty="0"/>
              <a:t>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 err="1"/>
              <a:t>SpringBoot</a:t>
            </a:r>
            <a:r>
              <a:rPr lang="it-IT" dirty="0"/>
              <a:t> Application per il back-end sviluppata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Database H2 per la gestione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L’applicazione permette inserimento, modifica, visualizzazione e cancellazione degli utenti e inserimento, modifica e visualizzazione di transazioni legate agli utenti presenti sul sistema.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C77C371-D7AA-44AB-A412-7706A59F4CE1}"/>
              </a:ext>
            </a:extLst>
          </p:cNvPr>
          <p:cNvSpPr/>
          <p:nvPr/>
        </p:nvSpPr>
        <p:spPr>
          <a:xfrm>
            <a:off x="7437120" y="0"/>
            <a:ext cx="4754880" cy="14732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C715E29-FB05-4893-B003-83053B6F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96" y="177859"/>
            <a:ext cx="4469924" cy="111748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E7F1BF-04B8-4177-81C1-56721F1A4548}"/>
              </a:ext>
            </a:extLst>
          </p:cNvPr>
          <p:cNvSpPr txBox="1"/>
          <p:nvPr/>
        </p:nvSpPr>
        <p:spPr>
          <a:xfrm>
            <a:off x="0" y="6581001"/>
            <a:ext cx="448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Creato da Marco Pompei, 02/2020</a:t>
            </a:r>
          </a:p>
        </p:txBody>
      </p:sp>
    </p:spTree>
    <p:extLst>
      <p:ext uri="{BB962C8B-B14F-4D97-AF65-F5344CB8AC3E}">
        <p14:creationId xmlns:p14="http://schemas.microsoft.com/office/powerpoint/2010/main" val="229598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D260C7-66DD-4D83-A1E1-EBBAF14C4225}"/>
              </a:ext>
            </a:extLst>
          </p:cNvPr>
          <p:cNvSpPr txBox="1"/>
          <p:nvPr/>
        </p:nvSpPr>
        <p:spPr>
          <a:xfrm>
            <a:off x="457200" y="1967033"/>
            <a:ext cx="1127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IPOTESI DI COLLEGAMENTO CON MULE ESB</a:t>
            </a:r>
            <a:br>
              <a:rPr lang="it-IT" b="1" dirty="0"/>
            </a:br>
            <a:endParaRPr lang="it-IT" b="1" dirty="0"/>
          </a:p>
          <a:p>
            <a:r>
              <a:rPr lang="it-IT" dirty="0"/>
              <a:t>La web </a:t>
            </a:r>
            <a:r>
              <a:rPr lang="it-IT" dirty="0" err="1"/>
              <a:t>application</a:t>
            </a:r>
            <a:r>
              <a:rPr lang="it-IT" dirty="0"/>
              <a:t> può integrare le </a:t>
            </a:r>
            <a:r>
              <a:rPr lang="it-IT" dirty="0" err="1"/>
              <a:t>APIs</a:t>
            </a:r>
            <a:r>
              <a:rPr lang="it-IT" dirty="0"/>
              <a:t> REST di un MULE ESB direttamente dalla sua componente di front-end nello stesso modo in cui implementa le chiamate verso la sua componente di back-end.</a:t>
            </a:r>
            <a:br>
              <a:rPr lang="it-IT" dirty="0"/>
            </a:br>
            <a:r>
              <a:rPr lang="it-IT" dirty="0"/>
              <a:t>In base alla API REST richiamata ci sarà sulla parte di front-end una gestione della risposta adeguata.</a:t>
            </a:r>
            <a:br>
              <a:rPr lang="it-IT" dirty="0"/>
            </a:br>
            <a:r>
              <a:rPr lang="it-IT" dirty="0"/>
              <a:t>Un esempio potrebbe essere il seguente: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C77C371-D7AA-44AB-A412-7706A59F4CE1}"/>
              </a:ext>
            </a:extLst>
          </p:cNvPr>
          <p:cNvSpPr/>
          <p:nvPr/>
        </p:nvSpPr>
        <p:spPr>
          <a:xfrm>
            <a:off x="7437120" y="0"/>
            <a:ext cx="4754880" cy="14732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C715E29-FB05-4893-B003-83053B6F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96" y="177859"/>
            <a:ext cx="4469924" cy="111748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71287F2-9C6A-4AEA-B982-7A8A3FA5A67E}"/>
              </a:ext>
            </a:extLst>
          </p:cNvPr>
          <p:cNvSpPr/>
          <p:nvPr/>
        </p:nvSpPr>
        <p:spPr>
          <a:xfrm>
            <a:off x="1513840" y="4552356"/>
            <a:ext cx="2448560" cy="1201897"/>
          </a:xfrm>
          <a:prstGeom prst="rect">
            <a:avLst/>
          </a:prstGeom>
          <a:solidFill>
            <a:srgbClr val="21212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FB0883-6A59-43DE-B49E-4008B1DBEE01}"/>
              </a:ext>
            </a:extLst>
          </p:cNvPr>
          <p:cNvSpPr txBox="1"/>
          <p:nvPr/>
        </p:nvSpPr>
        <p:spPr>
          <a:xfrm>
            <a:off x="1727200" y="4830138"/>
            <a:ext cx="202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MANAGER FE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2C87934-2ED4-43D3-AA5E-24834FAAE141}"/>
              </a:ext>
            </a:extLst>
          </p:cNvPr>
          <p:cNvSpPr/>
          <p:nvPr/>
        </p:nvSpPr>
        <p:spPr>
          <a:xfrm>
            <a:off x="8331200" y="4552356"/>
            <a:ext cx="2448560" cy="1201897"/>
          </a:xfrm>
          <a:prstGeom prst="rect">
            <a:avLst/>
          </a:prstGeom>
          <a:solidFill>
            <a:srgbClr val="21212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0560AB-CA2E-4695-8594-F914E7E4E8E0}"/>
              </a:ext>
            </a:extLst>
          </p:cNvPr>
          <p:cNvSpPr txBox="1"/>
          <p:nvPr/>
        </p:nvSpPr>
        <p:spPr>
          <a:xfrm>
            <a:off x="8554720" y="4962218"/>
            <a:ext cx="20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MULE ESB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530CBF5-62C1-429B-A392-EAC128597701}"/>
              </a:ext>
            </a:extLst>
          </p:cNvPr>
          <p:cNvCxnSpPr/>
          <p:nvPr/>
        </p:nvCxnSpPr>
        <p:spPr>
          <a:xfrm>
            <a:off x="3962400" y="4962218"/>
            <a:ext cx="4368800" cy="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CF139B-92D1-4F02-88B9-3BB1B3366E3E}"/>
              </a:ext>
            </a:extLst>
          </p:cNvPr>
          <p:cNvSpPr txBox="1"/>
          <p:nvPr/>
        </p:nvSpPr>
        <p:spPr>
          <a:xfrm>
            <a:off x="4530884" y="4600779"/>
            <a:ext cx="380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POST HTTP://MULE-ESB/APICALL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187702-A6F2-42B6-887A-71F2087539F9}"/>
              </a:ext>
            </a:extLst>
          </p:cNvPr>
          <p:cNvSpPr txBox="1"/>
          <p:nvPr/>
        </p:nvSpPr>
        <p:spPr>
          <a:xfrm>
            <a:off x="0" y="6581001"/>
            <a:ext cx="448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Creato da Marco Pompei, 02/2020</a:t>
            </a:r>
          </a:p>
        </p:txBody>
      </p:sp>
    </p:spTree>
    <p:extLst>
      <p:ext uri="{BB962C8B-B14F-4D97-AF65-F5344CB8AC3E}">
        <p14:creationId xmlns:p14="http://schemas.microsoft.com/office/powerpoint/2010/main" val="283942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Pompei, Marco</dc:creator>
  <cp:lastModifiedBy>Pompei, Marco</cp:lastModifiedBy>
  <cp:revision>4</cp:revision>
  <dcterms:created xsi:type="dcterms:W3CDTF">2020-02-20T17:12:09Z</dcterms:created>
  <dcterms:modified xsi:type="dcterms:W3CDTF">2020-02-20T17:48:00Z</dcterms:modified>
</cp:coreProperties>
</file>