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691C-199E-104E-C342-9CF3AA02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8737C-30CB-316D-8E98-A04028024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5FE2-1182-A862-C67C-F84BCF72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7B42-E189-78A5-2839-98243A02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4F42-F6B6-DC7E-B456-B50C08C7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7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434F-4F43-68B3-C1F9-12F53C09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F3A9B-A44F-F3F5-D19D-CAE0D88C3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5629-F74E-A527-3B01-F3F7B9C5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D6D39-E790-94D3-699A-B16BA77D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3738-478A-C3F5-B9ED-D529F68C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57230-2AD7-EDE1-6EE2-E3F5C3766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EA344-A867-2C8A-7B06-B170DA90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4375A-57C8-801E-D3BF-032602AA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D0EC-B01A-7BA1-D0E9-4EA3A9C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08ECF-2E8F-5DE2-62B8-B13CB23F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9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6A3A-087C-83BE-029C-26990876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ADFB-51CF-6A8F-DC46-1C701686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AD84-B3B4-397A-2E13-03321C5A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EC466-B939-6D45-E2F0-E2D72EFD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DD83-F335-38C0-CFB8-AFD055B8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9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1B19-9BD4-60F4-F8E3-CD8E15DF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3DE9-B052-D629-8F9A-67D50435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73D8-0D3F-EF03-08A1-57F7DB96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8E0E-DD8B-C2DA-0C95-15FDC95B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1466-6DDF-B10D-8534-0FDFC53D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CBF4-08F2-4C8C-A024-48136854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EA05-E057-1772-0EC6-B62C02BA9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E132-2857-2724-03C3-127D269C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8B72-D749-C53C-EB6B-97949F43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1642-E1FC-91EE-6FC0-8385BD18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5B5A-5D47-28B1-F3C9-20167B4B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05A8-93F1-70D7-20E6-F4EFF09B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AA1A-6554-5245-EA67-A41207DE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25CF3-34D6-688A-7916-0DF5850C5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61137-B5E9-3564-85F1-73DEA204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93EB8-C085-02F8-CBD5-490551E52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C6E1E-B32A-EBE8-263A-45FA9322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C0F5-E9D6-7C1A-8D16-EF840BD5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ECBB2-1C54-563E-316C-C332B280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8E19-7684-D2D3-A4F5-90D5965B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50B5-78CB-6094-F476-FEA745CD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77F00-A02B-113E-E68D-0D6CE50B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BBC3C-7EC1-3999-0D72-3D96E1DA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CABD4-C1E2-8F18-CB5E-D34BDFD2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C4263-3E6B-0973-538E-7C9BD0F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12BC-D870-7FA5-5B14-C649CD83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2564-9978-D881-24B7-01416109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2C8B-426C-8AB3-1A50-239ECAEA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E00E-8483-6664-9E51-0DBF8790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052E8-E939-1E2A-2D17-BF310B85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93C60-6A0C-E4DC-337B-FFDE371F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E9EA-C321-6D9B-9B4D-0A31A003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48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C34C-A805-E080-6D13-2E6FC252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4BD23-0B53-5E8E-BB38-93B1847B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94AE0-0BAE-1129-5672-A4976B072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4999B-9743-FC59-C199-50C6D87B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6597-5EF8-D3C9-E031-293243EF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6AB8-91EB-738B-520B-4894CA08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1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C9B76-B5EC-D39A-D738-90A41BFD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AF80-336E-2F81-ECA1-D1890729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1064-16C3-E55E-6A65-D7309A57E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F6E3-8830-4C58-8F9F-FE6E733A966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CAE1-F705-8E82-F99A-4C9CF4715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EBFB-8260-50CB-63CD-07F1326EE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E77D-B8AD-4EBF-AFFE-9EBDC60A0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5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F9193-29E3-82A9-5C3A-EF3A13EA5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Capstone Project</a:t>
            </a:r>
            <a:endParaRPr lang="en-IN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FCA2C-2DA2-34F8-4BD4-D057075A1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Team Hyderabad-Ebay.com Test Automation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4F8A75-610E-F648-0FE3-3E59E4B7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Manual testing allocation</a:t>
            </a:r>
            <a:endParaRPr lang="en-IN" sz="720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6129CA-1FF8-4FE6-E184-392AF338D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solidFill>
                  <a:schemeClr val="bg1"/>
                </a:solidFill>
              </a:rPr>
              <a:t>The test cases allocated to team members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And after allocation  The team members are supposed to do manual test cases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Later get the testcases Review by  pears  </a:t>
            </a:r>
          </a:p>
          <a:p>
            <a:pPr algn="l"/>
            <a:endParaRPr lang="en-I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3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6263AF-088C-5C93-A3E6-E9F7E4D53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Automation testing</a:t>
            </a:r>
            <a:endParaRPr lang="en-IN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F9234-DE95-8E70-3C58-A852789FD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500" dirty="0">
                <a:solidFill>
                  <a:schemeClr val="bg1"/>
                </a:solidFill>
              </a:rPr>
              <a:t>After Completion of Manual testcases Review, we will go for Automation  testing, in that we need to tests with page object model and </a:t>
            </a:r>
            <a:r>
              <a:rPr lang="en-US" sz="1500" dirty="0" err="1">
                <a:solidFill>
                  <a:schemeClr val="bg1"/>
                </a:solidFill>
              </a:rPr>
              <a:t>testNG</a:t>
            </a:r>
            <a:r>
              <a:rPr lang="en-US" sz="1500" dirty="0">
                <a:solidFill>
                  <a:schemeClr val="bg1"/>
                </a:solidFill>
              </a:rPr>
              <a:t>  testcases frame work,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data driven   testing would be done for login search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automation specific concepts like </a:t>
            </a:r>
            <a:r>
              <a:rPr lang="en-US" sz="1500" dirty="0" err="1">
                <a:solidFill>
                  <a:schemeClr val="bg1"/>
                </a:solidFill>
              </a:rPr>
              <a:t>waits,taking</a:t>
            </a:r>
            <a:r>
              <a:rPr lang="en-US" sz="1500" dirty="0">
                <a:solidFill>
                  <a:schemeClr val="bg1"/>
                </a:solidFill>
              </a:rPr>
              <a:t> screen </a:t>
            </a:r>
            <a:r>
              <a:rPr lang="en-US" sz="1500" dirty="0" err="1">
                <a:solidFill>
                  <a:schemeClr val="bg1"/>
                </a:solidFill>
              </a:rPr>
              <a:t>shorts,usage</a:t>
            </a:r>
            <a:r>
              <a:rPr lang="en-US" sz="1500" dirty="0">
                <a:solidFill>
                  <a:schemeClr val="bg1"/>
                </a:solidFill>
              </a:rPr>
              <a:t> of property </a:t>
            </a:r>
            <a:r>
              <a:rPr lang="en-US" sz="1500" dirty="0" err="1">
                <a:solidFill>
                  <a:schemeClr val="bg1"/>
                </a:solidFill>
              </a:rPr>
              <a:t>file,excel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files,regular</a:t>
            </a:r>
            <a:r>
              <a:rPr lang="en-US" sz="1500" dirty="0">
                <a:solidFill>
                  <a:schemeClr val="bg1"/>
                </a:solidFill>
              </a:rPr>
              <a:t> exp..</a:t>
            </a:r>
          </a:p>
        </p:txBody>
      </p:sp>
    </p:spTree>
    <p:extLst>
      <p:ext uri="{BB962C8B-B14F-4D97-AF65-F5344CB8AC3E}">
        <p14:creationId xmlns:p14="http://schemas.microsoft.com/office/powerpoint/2010/main" val="28753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405AC3-8C2A-DE72-F022-6660B3CEB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Concepts of Testing</a:t>
            </a:r>
            <a:endParaRPr lang="en-IN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240D-8E08-590C-1FE0-ED62BCAD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 have to execute the some kind of tests which are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sanity test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Smoke test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Testing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Functional testing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DE67-46F6-D6ED-9B93-76FC53921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88" y="1354820"/>
            <a:ext cx="8748712" cy="2369988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bg1"/>
                </a:solidFill>
              </a:rPr>
              <a:t>TestNG frame work with page object model</a:t>
            </a:r>
            <a:endParaRPr lang="en-IN" sz="6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9C04F-E1C2-9490-77F0-85E49271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14" y="4105804"/>
            <a:ext cx="7866062" cy="1920136"/>
          </a:xfrm>
        </p:spPr>
        <p:txBody>
          <a:bodyPr wrap="square">
            <a:normAutofit/>
          </a:bodyPr>
          <a:lstStyle/>
          <a:p>
            <a:pPr algn="l"/>
            <a:r>
              <a:rPr lang="en-US" sz="1300">
                <a:solidFill>
                  <a:schemeClr val="bg1"/>
                </a:solidFill>
              </a:rPr>
              <a:t>Page object model is used for identifying elements and testing the variables within the project and reusable code.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The utilities  we are created  are</a:t>
            </a:r>
            <a:br>
              <a:rPr lang="en-US" sz="1300">
                <a:solidFill>
                  <a:schemeClr val="bg1"/>
                </a:solidFill>
              </a:rPr>
            </a:br>
            <a:r>
              <a:rPr lang="en-IN" sz="1300">
                <a:solidFill>
                  <a:schemeClr val="bg1"/>
                </a:solidFill>
              </a:rPr>
              <a:t>end to end test</a:t>
            </a:r>
          </a:p>
          <a:p>
            <a:pPr algn="l"/>
            <a:r>
              <a:rPr lang="en-IN" sz="1300">
                <a:solidFill>
                  <a:schemeClr val="bg1"/>
                </a:solidFill>
              </a:rPr>
              <a:t>Regular expression</a:t>
            </a:r>
          </a:p>
          <a:p>
            <a:pPr algn="l"/>
            <a:r>
              <a:rPr lang="en-IN" sz="1300">
                <a:solidFill>
                  <a:schemeClr val="bg1"/>
                </a:solidFill>
              </a:rPr>
              <a:t>Broken Link checker</a:t>
            </a:r>
          </a:p>
          <a:p>
            <a:pPr algn="l"/>
            <a:r>
              <a:rPr lang="en-IN" sz="1300">
                <a:solidFill>
                  <a:schemeClr val="bg1"/>
                </a:solidFill>
              </a:rPr>
              <a:t>Read Property file</a:t>
            </a:r>
          </a:p>
          <a:p>
            <a:pPr algn="l"/>
            <a:endParaRPr lang="en-IN" sz="130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85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Capstone Project</vt:lpstr>
      <vt:lpstr>Manual testing allocation</vt:lpstr>
      <vt:lpstr>Automation testing</vt:lpstr>
      <vt:lpstr>Concepts of Testing</vt:lpstr>
      <vt:lpstr>TestNG frame work with page object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Pavani Naga(UST,IN)</dc:creator>
  <cp:lastModifiedBy>Pavani Naga(UST,IN)</cp:lastModifiedBy>
  <cp:revision>12</cp:revision>
  <dcterms:created xsi:type="dcterms:W3CDTF">2024-05-14T07:11:04Z</dcterms:created>
  <dcterms:modified xsi:type="dcterms:W3CDTF">2024-05-14T16:04:30Z</dcterms:modified>
</cp:coreProperties>
</file>