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8" r:id="rId7"/>
    <p:sldId id="26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63FFAE-E074-4D96-B437-6FE722FEA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5825BB-8430-4C4D-A9E2-347F048A9FB7}" type="datetimeFigureOut">
              <a:rPr lang="en-US" smtClean="0"/>
              <a:t>8/14/2012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/>
              <a:t>newssup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670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Get the latest </a:t>
            </a:r>
            <a:r>
              <a:rPr lang="en-US" dirty="0"/>
              <a:t>n</a:t>
            </a:r>
            <a:r>
              <a:rPr lang="en-US" dirty="0" smtClean="0"/>
              <a:t>ews updates from various news channels: Google, BBC etc. </a:t>
            </a:r>
          </a:p>
          <a:p>
            <a:r>
              <a:rPr lang="en-US" dirty="0" smtClean="0"/>
              <a:t>Top Stories, World, Business, Sports update all in one click. </a:t>
            </a:r>
          </a:p>
          <a:p>
            <a:r>
              <a:rPr lang="en-US" dirty="0" smtClean="0"/>
              <a:t>Read and listen to the news updates.</a:t>
            </a:r>
          </a:p>
        </p:txBody>
      </p:sp>
    </p:spTree>
    <p:extLst>
      <p:ext uri="{BB962C8B-B14F-4D97-AF65-F5344CB8AC3E}">
        <p14:creationId xmlns:p14="http://schemas.microsoft.com/office/powerpoint/2010/main" val="14315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228"/>
            <a:ext cx="7467600" cy="673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8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69397"/>
            <a:ext cx="7929562" cy="692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-9525"/>
            <a:ext cx="77819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3" y="31845"/>
            <a:ext cx="7781925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7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52400"/>
            <a:ext cx="778192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08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dirty="0" smtClean="0"/>
              <a:t>Add other news providers.</a:t>
            </a:r>
          </a:p>
          <a:p>
            <a:endParaRPr lang="en-US" dirty="0" smtClean="0"/>
          </a:p>
          <a:p>
            <a:r>
              <a:rPr lang="en-US" dirty="0" smtClean="0"/>
              <a:t>Make the application dynamic</a:t>
            </a:r>
          </a:p>
          <a:p>
            <a:endParaRPr lang="en-US" dirty="0" smtClean="0"/>
          </a:p>
          <a:p>
            <a:r>
              <a:rPr lang="en-US" dirty="0" smtClean="0"/>
              <a:t>Allow app to take speech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</TotalTime>
  <Words>58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newssup</vt:lpstr>
      <vt:lpstr>Application Main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</vt:vector>
  </TitlesOfParts>
  <Company>prat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newssup</dc:title>
  <dc:creator>prat</dc:creator>
  <cp:lastModifiedBy>prat</cp:lastModifiedBy>
  <cp:revision>3</cp:revision>
  <dcterms:created xsi:type="dcterms:W3CDTF">2012-08-15T06:27:15Z</dcterms:created>
  <dcterms:modified xsi:type="dcterms:W3CDTF">2012-08-15T06:50:27Z</dcterms:modified>
</cp:coreProperties>
</file>