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9" r:id="rId6"/>
    <p:sldId id="268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5825BB-8430-4C4D-A9E2-347F048A9FB7}" type="datetimeFigureOut">
              <a:rPr lang="en-US" smtClean="0"/>
              <a:t>8/15/2012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851025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err="1" smtClean="0"/>
              <a:t>n</a:t>
            </a:r>
            <a:r>
              <a:rPr lang="en-US" sz="6000" dirty="0" err="1" smtClean="0"/>
              <a:t>ewssup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Developed by:  </a:t>
            </a:r>
            <a:r>
              <a:rPr lang="en-US" sz="22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Pratibha</a:t>
            </a: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Natani</a:t>
            </a: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</a:t>
            </a:r>
            <a:b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2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&lt;pnatani@pdx.edu&gt;  / &lt;</a:t>
            </a:r>
            <a: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en.pratibha@gmail.com&gt;</a:t>
            </a:r>
            <a:b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2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Powered by Google and BBC News APIs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Get the latest </a:t>
            </a:r>
            <a:r>
              <a:rPr lang="en-US" dirty="0"/>
              <a:t>n</a:t>
            </a:r>
            <a:r>
              <a:rPr lang="en-US" dirty="0" smtClean="0"/>
              <a:t>ews updates from various news channels: Google, BBC etc. </a:t>
            </a:r>
          </a:p>
          <a:p>
            <a:r>
              <a:rPr lang="en-US" dirty="0" smtClean="0"/>
              <a:t>Top Stories, World, Business, Sports update all in one click. </a:t>
            </a:r>
          </a:p>
          <a:p>
            <a:r>
              <a:rPr lang="en-US" dirty="0" smtClean="0"/>
              <a:t>Now you can read and listen to the news updates.</a:t>
            </a:r>
          </a:p>
        </p:txBody>
      </p:sp>
    </p:spTree>
    <p:extLst>
      <p:ext uri="{BB962C8B-B14F-4D97-AF65-F5344CB8AC3E}">
        <p14:creationId xmlns:p14="http://schemas.microsoft.com/office/powerpoint/2010/main" val="143154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228"/>
            <a:ext cx="7467600" cy="673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69397"/>
            <a:ext cx="7929562" cy="692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9525"/>
            <a:ext cx="77819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9525"/>
            <a:ext cx="77819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4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3" y="31845"/>
            <a:ext cx="7781925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77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52400"/>
            <a:ext cx="778192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08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dirty="0" smtClean="0"/>
              <a:t>Add other news providers e.g. Yahoo, CNN etc.</a:t>
            </a:r>
          </a:p>
          <a:p>
            <a:endParaRPr lang="en-US" dirty="0" smtClean="0"/>
          </a:p>
          <a:p>
            <a:r>
              <a:rPr lang="en-US" dirty="0" smtClean="0"/>
              <a:t>Make the application dynamic, user can add APIs of his choice.</a:t>
            </a:r>
          </a:p>
          <a:p>
            <a:endParaRPr lang="en-US" dirty="0" smtClean="0"/>
          </a:p>
          <a:p>
            <a:r>
              <a:rPr lang="en-US" dirty="0" smtClean="0"/>
              <a:t>Allow app to take speech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</TotalTime>
  <Words>75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     newssup Developed by:  Pratibha Natani   &lt;pnatani@pdx.edu&gt;  / &lt;en.pratibha@gmail.com&gt; Powered by Google and BBC News APIs.</vt:lpstr>
      <vt:lpstr>Application Main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</vt:lpstr>
    </vt:vector>
  </TitlesOfParts>
  <Company>prat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newssup</dc:title>
  <dc:creator>prat</dc:creator>
  <cp:lastModifiedBy>prat</cp:lastModifiedBy>
  <cp:revision>14</cp:revision>
  <dcterms:created xsi:type="dcterms:W3CDTF">2012-08-15T06:27:15Z</dcterms:created>
  <dcterms:modified xsi:type="dcterms:W3CDTF">2012-08-16T00:20:32Z</dcterms:modified>
</cp:coreProperties>
</file>