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9E29E-8687-4D8F-8288-E5F29FFBC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BE5C75-1EB3-4FC8-92BE-55410508D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36BF3F-F2B7-4AFB-8DFB-77CDC8F09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420D-0064-4303-B458-E177FFB7747B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C54255-9343-433E-B6C8-BD893AE68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70094D-7CC7-4DA4-9467-72F02A8A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2D97-5972-46DD-A12B-9312C28E5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54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F8E1B-33C0-4FEB-80EA-9F399EE3E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17C67A-349F-418A-839F-2AF3F7EFD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A8B4E-86A7-45EA-BB26-E4108792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420D-0064-4303-B458-E177FFB7747B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9F7084-24B2-4301-B5AE-BEB49562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DA6F02-4320-49C4-99ED-F4DDB56E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2D97-5972-46DD-A12B-9312C28E5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19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F8CB01-0CC2-4E39-932A-A1B9DF900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C7DF6C-455F-4EB4-B8CE-D8E0C11E0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BE3E74-049C-467C-B7DD-6FC006F56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420D-0064-4303-B458-E177FFB7747B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27C3DB-EC82-46D4-9E3D-E3C04032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B275C-DFED-4775-94D5-9E8F5B70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2D97-5972-46DD-A12B-9312C28E5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2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3DD03-3E82-4C72-BE51-F469C7D7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C323E-85CE-47DB-82C6-A274F5022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A6D54-8DF6-4460-B222-BDE65E0B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420D-0064-4303-B458-E177FFB7747B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976517-9182-40F8-9F2E-6B59B9B13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CF0F7-B288-43EE-9B40-6DF3D81C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2D97-5972-46DD-A12B-9312C28E5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4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A3A20-9198-4E6C-BE30-584ED89C4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D0BA51-85DF-41BD-B00F-FBAA21083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D3397-ED7E-4164-A770-659A097DC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420D-0064-4303-B458-E177FFB7747B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F4D8DB-1E98-4E21-B382-17EFC4ECA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D7631B-1154-41F6-9A84-8899D07C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2D97-5972-46DD-A12B-9312C28E5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93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E8F5E-C930-48A9-AE90-ED04D91D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D14259-EB83-4B8A-935D-9CB3364A9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5B401E-4257-4DAA-A64C-B54BE975E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B3428-E689-48D3-9716-7FF88ABF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420D-0064-4303-B458-E177FFB7747B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5C95BF-1DD0-4CA7-8E92-930AB5AE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4963C5-01B2-4AEE-93CD-36F426B1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2D97-5972-46DD-A12B-9312C28E5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7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AB61D-6022-4550-B388-307D42CDF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4D8653-E4CE-4ADE-A0A6-462EDECD6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E129F0-0107-432A-8730-860D3A6CA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A83A1E-C905-44BB-8E32-9927B349E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23EA4F-17C9-477A-8A8C-CD5C6CA6A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4681FF-C65F-4CE4-82C0-7716C86A0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420D-0064-4303-B458-E177FFB7747B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1AA62B-31C7-4999-8CAF-BEBC2888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C75837-A9DE-4984-9A80-2CAECC39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2D97-5972-46DD-A12B-9312C28E5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46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38CF9-4C7D-4476-8034-DA1A53DCF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F32679-B985-4DAC-976B-4DD39668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420D-0064-4303-B458-E177FFB7747B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C59519-FE24-4324-8084-A2D94134B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61BC1D-39D0-4AF5-AEAE-A3448832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2D97-5972-46DD-A12B-9312C28E5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59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40D4AD-F423-4870-8FE6-36F6A0B0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420D-0064-4303-B458-E177FFB7747B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CC5D47-8692-4462-A1DD-C86493DF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B37B76-646A-4443-A3DB-750725F5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2D97-5972-46DD-A12B-9312C28E5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52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78304-CF6B-4FBE-A9BB-97E91F0E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24C96E-93D6-4D69-A91C-E68592FD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2EF46-518A-43B4-83C7-B425138E3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6D28E1-C119-4B33-8891-CBEE85707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420D-0064-4303-B458-E177FFB7747B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D8A9CE-64B8-4A8C-A42D-6C3826F2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208FD0-F534-427D-B01E-A91DAF6E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2D97-5972-46DD-A12B-9312C28E5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26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8036B-CE08-4A72-986B-7B1D6ED5C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EA7ABD-F991-4658-8583-E45F5B8F9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7347E9-1696-4AD2-9287-FFDF8E6F5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F99721-0AE0-41F2-9964-9744E3F9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420D-0064-4303-B458-E177FFB7747B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D1A00E-B8A3-4F70-BF72-665D45B6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A46EB5-A265-4525-80F6-CDE67733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F2D97-5972-46DD-A12B-9312C28E5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01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2367E2-58AB-4326-A552-E4DF6854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208353-A13D-4D9D-AE24-987A20628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C08B45-1788-43F5-9BC6-D2CE94154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B420D-0064-4303-B458-E177FFB7747B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36ADC9-4B01-47D1-9FEB-A49C89A46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2E3125-D04B-4350-A4E4-945507AA7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F2D97-5972-46DD-A12B-9312C28E56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7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DFE571-EA0A-43BC-821A-F3CF116BB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BF5D5B-C184-4782-81EA-096F2D74C1D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83" y="1992821"/>
            <a:ext cx="1595388" cy="1141787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778B2BBC-8128-4FD6-9B67-AEC6E3F4D5F8}"/>
              </a:ext>
            </a:extLst>
          </p:cNvPr>
          <p:cNvSpPr/>
          <p:nvPr/>
        </p:nvSpPr>
        <p:spPr>
          <a:xfrm rot="21301333">
            <a:off x="5836158" y="1640661"/>
            <a:ext cx="1001027" cy="397548"/>
          </a:xfrm>
          <a:prstGeom prst="ellipse">
            <a:avLst/>
          </a:prstGeom>
          <a:solidFill>
            <a:srgbClr val="FF0000">
              <a:alpha val="69804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189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Pneuma</dc:creator>
  <cp:lastModifiedBy>Pneuma</cp:lastModifiedBy>
  <cp:revision>1</cp:revision>
  <dcterms:created xsi:type="dcterms:W3CDTF">2020-03-11T05:41:17Z</dcterms:created>
  <dcterms:modified xsi:type="dcterms:W3CDTF">2020-03-11T05:49:26Z</dcterms:modified>
</cp:coreProperties>
</file>