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502" autoAdjust="0"/>
  </p:normalViewPr>
  <p:slideViewPr>
    <p:cSldViewPr snapToGrid="0" snapToObjects="1">
      <p:cViewPr>
        <p:scale>
          <a:sx n="100" d="100"/>
          <a:sy n="100" d="100"/>
        </p:scale>
        <p:origin x="-28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E124-2784-CB45-90E2-DD8A5A73F9BC}" type="datetimeFigureOut">
              <a:rPr lang="en-US" smtClean="0"/>
              <a:t>26/9/12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0AD6-7853-874C-9994-59AB947A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" y="1369060"/>
            <a:ext cx="723900" cy="515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607050" y="3260090"/>
            <a:ext cx="952500" cy="4114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Create Post</a:t>
            </a:r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422900" y="4735830"/>
            <a:ext cx="952500" cy="4114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Find Friends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4745990"/>
            <a:ext cx="822960" cy="4013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Friends</a:t>
            </a:r>
          </a:p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184650" y="3881120"/>
            <a:ext cx="800100" cy="4648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Jackpot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375150" y="3260090"/>
            <a:ext cx="822960" cy="4114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Camera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002020" y="2444750"/>
            <a:ext cx="1363980" cy="48133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Success Notification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13400" y="3897630"/>
            <a:ext cx="952500" cy="4673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Update Journal</a:t>
            </a:r>
          </a:p>
          <a:p>
            <a:pPr algn="ctr"/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168650" y="1370330"/>
            <a:ext cx="800100" cy="515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Newsfeed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89450" y="943610"/>
            <a:ext cx="952500" cy="515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 User Post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89450" y="1686560"/>
            <a:ext cx="952500" cy="515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Comment User Post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89450" y="2433320"/>
            <a:ext cx="952500" cy="515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post</a:t>
            </a:r>
          </a:p>
        </p:txBody>
      </p:sp>
      <p:sp>
        <p:nvSpPr>
          <p:cNvPr id="24" name="Diamond 23"/>
          <p:cNvSpPr/>
          <p:nvPr/>
        </p:nvSpPr>
        <p:spPr>
          <a:xfrm>
            <a:off x="1371600" y="1126490"/>
            <a:ext cx="1447800" cy="1000760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First time User?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695450" y="2744470"/>
            <a:ext cx="800100" cy="515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Tutorial Page</a:t>
            </a:r>
          </a:p>
        </p:txBody>
      </p:sp>
      <p:cxnSp>
        <p:nvCxnSpPr>
          <p:cNvPr id="28" name="Elbow Connector 27"/>
          <p:cNvCxnSpPr>
            <a:stCxn id="4" idx="3"/>
            <a:endCxn id="24" idx="1"/>
          </p:cNvCxnSpPr>
          <p:nvPr/>
        </p:nvCxnSpPr>
        <p:spPr>
          <a:xfrm>
            <a:off x="939800" y="1626870"/>
            <a:ext cx="431800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0" idx="1"/>
          </p:cNvCxnSpPr>
          <p:nvPr/>
        </p:nvCxnSpPr>
        <p:spPr>
          <a:xfrm>
            <a:off x="2819400" y="1626870"/>
            <a:ext cx="349250" cy="127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3"/>
            <a:endCxn id="21" idx="1"/>
          </p:cNvCxnSpPr>
          <p:nvPr/>
        </p:nvCxnSpPr>
        <p:spPr>
          <a:xfrm flipV="1">
            <a:off x="3968750" y="1201420"/>
            <a:ext cx="520700" cy="4267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3"/>
            <a:endCxn id="22" idx="1"/>
          </p:cNvCxnSpPr>
          <p:nvPr/>
        </p:nvCxnSpPr>
        <p:spPr>
          <a:xfrm>
            <a:off x="3968750" y="1628140"/>
            <a:ext cx="520700" cy="31623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3"/>
            <a:endCxn id="23" idx="1"/>
          </p:cNvCxnSpPr>
          <p:nvPr/>
        </p:nvCxnSpPr>
        <p:spPr>
          <a:xfrm>
            <a:off x="3968750" y="1628140"/>
            <a:ext cx="520700" cy="10629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3" idx="3"/>
            <a:endCxn id="15" idx="1"/>
          </p:cNvCxnSpPr>
          <p:nvPr/>
        </p:nvCxnSpPr>
        <p:spPr>
          <a:xfrm flipV="1">
            <a:off x="5441950" y="2685415"/>
            <a:ext cx="560070" cy="57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2"/>
            <a:endCxn id="26" idx="0"/>
          </p:cNvCxnSpPr>
          <p:nvPr/>
        </p:nvCxnSpPr>
        <p:spPr>
          <a:xfrm rot="5400000">
            <a:off x="1786890" y="2435860"/>
            <a:ext cx="617220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  <a:endCxn id="20" idx="2"/>
          </p:cNvCxnSpPr>
          <p:nvPr/>
        </p:nvCxnSpPr>
        <p:spPr>
          <a:xfrm flipV="1">
            <a:off x="2495550" y="1885950"/>
            <a:ext cx="1073150" cy="11163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9" idx="1"/>
          </p:cNvCxnSpPr>
          <p:nvPr/>
        </p:nvCxnSpPr>
        <p:spPr>
          <a:xfrm rot="16200000" flipH="1">
            <a:off x="2903219" y="2832099"/>
            <a:ext cx="2169162" cy="393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9" idx="3"/>
          </p:cNvCxnSpPr>
          <p:nvPr/>
        </p:nvCxnSpPr>
        <p:spPr>
          <a:xfrm>
            <a:off x="4984750" y="4113530"/>
            <a:ext cx="622300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11" idx="1"/>
          </p:cNvCxnSpPr>
          <p:nvPr/>
        </p:nvCxnSpPr>
        <p:spPr>
          <a:xfrm rot="16200000" flipH="1">
            <a:off x="3292477" y="2383157"/>
            <a:ext cx="1581148" cy="584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3"/>
          </p:cNvCxnSpPr>
          <p:nvPr/>
        </p:nvCxnSpPr>
        <p:spPr>
          <a:xfrm>
            <a:off x="5198110" y="3465830"/>
            <a:ext cx="40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5" idx="3"/>
            <a:endCxn id="20" idx="0"/>
          </p:cNvCxnSpPr>
          <p:nvPr/>
        </p:nvCxnSpPr>
        <p:spPr>
          <a:xfrm flipH="1" flipV="1">
            <a:off x="3568700" y="1370330"/>
            <a:ext cx="3797300" cy="1315085"/>
          </a:xfrm>
          <a:prstGeom prst="bentConnector4">
            <a:avLst>
              <a:gd name="adj1" fmla="val -6020"/>
              <a:gd name="adj2" fmla="val 1453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" idx="3"/>
            <a:endCxn id="15" idx="2"/>
          </p:cNvCxnSpPr>
          <p:nvPr/>
        </p:nvCxnSpPr>
        <p:spPr>
          <a:xfrm flipV="1">
            <a:off x="6559550" y="2926080"/>
            <a:ext cx="124460" cy="5397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16400" y="5507990"/>
            <a:ext cx="822960" cy="4013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Journal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5422900" y="5497830"/>
            <a:ext cx="952500" cy="4114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View Journal</a:t>
            </a:r>
          </a:p>
          <a:p>
            <a:endParaRPr lang="en-US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3590290" y="4326890"/>
            <a:ext cx="833120" cy="406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3616325" y="5116195"/>
            <a:ext cx="762000" cy="4127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" idx="3"/>
            <a:endCxn id="6" idx="1"/>
          </p:cNvCxnSpPr>
          <p:nvPr/>
        </p:nvCxnSpPr>
        <p:spPr>
          <a:xfrm flipV="1">
            <a:off x="5013960" y="4941570"/>
            <a:ext cx="408940" cy="50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7" idx="3"/>
            <a:endCxn id="68" idx="1"/>
          </p:cNvCxnSpPr>
          <p:nvPr/>
        </p:nvCxnSpPr>
        <p:spPr>
          <a:xfrm flipV="1">
            <a:off x="5039360" y="5703570"/>
            <a:ext cx="383540" cy="50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039100" y="4745990"/>
            <a:ext cx="571500" cy="4114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Back</a:t>
            </a:r>
          </a:p>
          <a:p>
            <a:endParaRPr lang="en-US" sz="1200" dirty="0" smtClean="0"/>
          </a:p>
          <a:p>
            <a:endParaRPr lang="en-US" dirty="0"/>
          </a:p>
        </p:txBody>
      </p:sp>
      <p:cxnSp>
        <p:nvCxnSpPr>
          <p:cNvPr id="93" name="Elbow Connector 92"/>
          <p:cNvCxnSpPr>
            <a:stCxn id="16" idx="3"/>
            <a:endCxn id="91" idx="1"/>
          </p:cNvCxnSpPr>
          <p:nvPr/>
        </p:nvCxnSpPr>
        <p:spPr>
          <a:xfrm>
            <a:off x="6565900" y="4131310"/>
            <a:ext cx="1473200" cy="8204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" idx="3"/>
            <a:endCxn id="91" idx="1"/>
          </p:cNvCxnSpPr>
          <p:nvPr/>
        </p:nvCxnSpPr>
        <p:spPr>
          <a:xfrm>
            <a:off x="6375400" y="4941570"/>
            <a:ext cx="1663700" cy="101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8" idx="3"/>
            <a:endCxn id="91" idx="1"/>
          </p:cNvCxnSpPr>
          <p:nvPr/>
        </p:nvCxnSpPr>
        <p:spPr>
          <a:xfrm flipV="1">
            <a:off x="6375400" y="4951730"/>
            <a:ext cx="1663700" cy="751840"/>
          </a:xfrm>
          <a:prstGeom prst="bentConnector3">
            <a:avLst>
              <a:gd name="adj1" fmla="val 553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1" idx="3"/>
            <a:endCxn id="20" idx="0"/>
          </p:cNvCxnSpPr>
          <p:nvPr/>
        </p:nvCxnSpPr>
        <p:spPr>
          <a:xfrm flipH="1" flipV="1">
            <a:off x="3568700" y="1370330"/>
            <a:ext cx="5041900" cy="3581400"/>
          </a:xfrm>
          <a:prstGeom prst="bentConnector4">
            <a:avLst>
              <a:gd name="adj1" fmla="val -4534"/>
              <a:gd name="adj2" fmla="val 1170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6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LARC User</dc:creator>
  <cp:lastModifiedBy>LARC User</cp:lastModifiedBy>
  <cp:revision>8</cp:revision>
  <dcterms:created xsi:type="dcterms:W3CDTF">2012-09-26T03:13:10Z</dcterms:created>
  <dcterms:modified xsi:type="dcterms:W3CDTF">2012-09-26T13:36:52Z</dcterms:modified>
</cp:coreProperties>
</file>