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://forensic.korea.ac.kr/tools/rega.html" TargetMode="External" /><Relationship Id="rId4" Type="http://schemas.openxmlformats.org/officeDocument/2006/relationships/hyperlink" Target="https://drive.google.com/file/d/1EvvKzoM78r38G1cdAuMyLbWXTA4cvWU8/view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8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Registry Analysis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2017.12.07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HKLM\SOFTWARE\Microsof\Windows\CurrentVersion\Uninstall :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프로그램 추가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제거 목록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99022"/>
            <a:ext cx="9144000" cy="4479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Additional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6</a:t>
            </a:r>
            <a:r>
              <a:rPr lang="ko-KR" altLang="en-US" sz="1200" b="1">
                <a:solidFill>
                  <a:srgbClr val="3d3c3e"/>
                </a:solidFill>
              </a:rPr>
              <a:t>주차때 써놓은 중요한 것들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Network Interface : HKEY_LOCAL_MACHINE\SOFTWARE\Microsoft\Windows NT\CurrentVersion\NerworkCards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MAC Address : HKEY_LOCAL_MACHINE\SYSTEM\CurrentControlSet\Control\Class\{4d36e972-e325-11ce-bfc1-08002be10318}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WireLess SSID : HKEY_LOCAL_MACHINE\SOFTWARE\Microsoft\WlanSvc\Interfaces\$ID\Profiles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Auto Start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HKEY_LOCAL_MACHINE\SYSTEM\CurrentControlSet\Services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 - REGA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다운로드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hlinkClick r:id="rId3"/>
              </a:rPr>
              <a:t>http://forensic.korea.ac.kr/tools/rega.html</a:t>
            </a:r>
            <a:endParaRPr lang="en-US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예제 하이브 다운로드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hlinkClick r:id="rId4"/>
              </a:rPr>
              <a:t>https://drive.google.com/file/d/1EvvKzoM78r38G1cdAuMyLbWXTA4cvWU8/view</a:t>
            </a:r>
            <a:endParaRPr lang="en-US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 - REGA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27200" y="1373933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제공한 하이브 파일을 로드해보자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Run</a:t>
            </a:r>
            <a:r>
              <a:rPr lang="ko-KR" altLang="en-US" sz="1200" b="1">
                <a:solidFill>
                  <a:srgbClr val="3d3c3e"/>
                </a:solidFill>
              </a:rPr>
              <a:t>도 알 수 있고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저장장치 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 네트워크 드라이브 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 최근 열어본 문서등을 쉽게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알 수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6680" y="2133601"/>
            <a:ext cx="5698639" cy="4724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 - REGA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27200" y="1373933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제공한 하이브 파일을 로드해보자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Run</a:t>
            </a:r>
            <a:r>
              <a:rPr lang="ko-KR" altLang="en-US" sz="1200" b="1">
                <a:solidFill>
                  <a:srgbClr val="3d3c3e"/>
                </a:solidFill>
              </a:rPr>
              <a:t>도 알 수 있고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저장장치 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 네트워크 드라이브 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 최근 열어본 문서등을 쉽게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알 수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저장 장치의 경우 </a:t>
            </a:r>
            <a:r>
              <a:rPr lang="en-US" altLang="ko-KR" sz="1200" b="1">
                <a:solidFill>
                  <a:srgbClr val="3d3c3e"/>
                </a:solidFill>
              </a:rPr>
              <a:t>CODEGATE 2011 YUT</a:t>
            </a:r>
            <a:r>
              <a:rPr lang="ko-KR" altLang="en-US" sz="1200" b="1">
                <a:solidFill>
                  <a:srgbClr val="3d3c3e"/>
                </a:solidFill>
              </a:rPr>
              <a:t> 문제로도 출제 됐었고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툴만 사용하면 쉽게 문제 해결이 가능했다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4" y="2900362"/>
            <a:ext cx="8115300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 - REGA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예시 문제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Chobo</a:t>
            </a:r>
            <a:r>
              <a:rPr lang="ko-KR" altLang="en-US" sz="1200" b="1">
                <a:solidFill>
                  <a:srgbClr val="3d3c3e"/>
                </a:solidFill>
              </a:rPr>
              <a:t>는 윈도우 </a:t>
            </a:r>
            <a:r>
              <a:rPr lang="en-US" altLang="ko-KR" sz="1200" b="1">
                <a:solidFill>
                  <a:srgbClr val="3d3c3e"/>
                </a:solidFill>
              </a:rPr>
              <a:t>7</a:t>
            </a:r>
            <a:r>
              <a:rPr lang="ko-KR" altLang="en-US" sz="1200" b="1">
                <a:solidFill>
                  <a:srgbClr val="3d3c3e"/>
                </a:solidFill>
              </a:rPr>
              <a:t>을 설치하고 인터넷 서핑을 하는 도중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바탕화면에 있는 이상한 프로그램 </a:t>
            </a:r>
            <a:r>
              <a:rPr lang="en-US" altLang="ko-KR" sz="1200" b="1">
                <a:solidFill>
                  <a:srgbClr val="3d3c3e"/>
                </a:solidFill>
              </a:rPr>
              <a:t>2</a:t>
            </a:r>
            <a:r>
              <a:rPr lang="ko-KR" altLang="en-US" sz="1200" b="1">
                <a:solidFill>
                  <a:srgbClr val="3d3c3e"/>
                </a:solidFill>
              </a:rPr>
              <a:t>개를 실행시켰다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프로그램을 실행시키자 컴퓨터는 먹통이 되는 지경에 이르렀고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다급히 레지스트리 하이브라도 복사해 성공적으로 클라우드에 업로드 할 수 있었다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 이상한 프로그램은 </a:t>
            </a:r>
            <a:r>
              <a:rPr lang="en-US" altLang="ko-KR" sz="1200" b="1">
                <a:solidFill>
                  <a:srgbClr val="3d3c3e"/>
                </a:solidFill>
              </a:rPr>
              <a:t>Windows</a:t>
            </a:r>
            <a:r>
              <a:rPr lang="ko-KR" altLang="en-US" sz="1200" b="1">
                <a:solidFill>
                  <a:srgbClr val="3d3c3e"/>
                </a:solidFill>
              </a:rPr>
              <a:t> 시스템에서 중요한 프로세스 이름과 비슷하거나 똑같이 네이밍됐으며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Chobo</a:t>
            </a:r>
            <a:r>
              <a:rPr lang="ko-KR" altLang="en-US" sz="1200" b="1">
                <a:solidFill>
                  <a:srgbClr val="3d3c3e"/>
                </a:solidFill>
              </a:rPr>
              <a:t>도 깜빡 속아 실행시켰다고 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 프로그램은 무엇일까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 - REGA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27200" y="1373933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답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HKCU\Software\Windows\CurrentVersion\Explorer\UserAssist</a:t>
            </a:r>
            <a:r>
              <a:rPr lang="ko-KR" altLang="en-US" sz="1200" b="1">
                <a:solidFill>
                  <a:srgbClr val="3d3c3e"/>
                </a:solidFill>
              </a:rPr>
              <a:t>에 존재한다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P:\Hfref\Pubob\Qrfxgbc\ffzf.rkr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ROT13</a:t>
            </a:r>
            <a:r>
              <a:rPr lang="ko-KR" altLang="en-US" sz="1200" b="1">
                <a:solidFill>
                  <a:srgbClr val="3d3c3e"/>
                </a:solidFill>
              </a:rPr>
              <a:t>이므로 해석하면 </a:t>
            </a:r>
            <a:r>
              <a:rPr lang="en-US" altLang="ko-KR" sz="1200" b="1">
                <a:solidFill>
                  <a:srgbClr val="3d3c3e"/>
                </a:solidFill>
              </a:rPr>
              <a:t>C:\Users\Chobo\Desktop\ssms.exe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P:\Hfref\Pubob\Qrfxgbc\fipubfg.rkr -&gt; </a:t>
            </a:r>
            <a:r>
              <a:rPr lang="ko-KR" altLang="en-US" sz="1200" b="1">
                <a:solidFill>
                  <a:srgbClr val="3d3c3e"/>
                </a:solidFill>
              </a:rPr>
              <a:t>역시 해석하면 </a:t>
            </a:r>
            <a:r>
              <a:rPr lang="en-US" altLang="ko-KR" sz="1200" b="1">
                <a:solidFill>
                  <a:srgbClr val="3d3c3e"/>
                </a:solidFill>
              </a:rPr>
              <a:t>C:\Users\Chobo\Desktop\svchost.exe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7750" y="2488029"/>
            <a:ext cx="8020049" cy="436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내부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CTF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에 포렌식 스터디에서 배운 이론들을 활용한 문제를 출제할 예정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마지막 스터디입니다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Important Registry Path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Practice With Tool - REGA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HKLM\SYSTEM\CurrentControlSet\Control\hivelist : </a:t>
            </a:r>
            <a:r>
              <a:rPr lang="ko-KR" altLang="en-US" sz="1200" b="1">
                <a:solidFill>
                  <a:srgbClr val="3d3c3e"/>
                </a:solidFill>
              </a:rPr>
              <a:t>하이브의 위치를 저장한다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가장 먼저 봐야할 곳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52800"/>
            <a:ext cx="9144000" cy="44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HKLM\SYSTEM\CurrentControlSet\Enum\USBSTOR\... : </a:t>
            </a:r>
            <a:r>
              <a:rPr lang="ko-KR" altLang="en-US" sz="1200" b="1">
                <a:solidFill>
                  <a:srgbClr val="3d3c3e"/>
                </a:solidFill>
              </a:rPr>
              <a:t>이 컴퓨터와 연결한 적이 있는 모든 </a:t>
            </a:r>
            <a:r>
              <a:rPr lang="en-US" altLang="ko-KR" sz="1200" b="1">
                <a:solidFill>
                  <a:srgbClr val="3d3c3e"/>
                </a:solidFill>
              </a:rPr>
              <a:t>USB Storage</a:t>
            </a:r>
            <a:r>
              <a:rPr lang="ko-KR" altLang="en-US" sz="1200" b="1">
                <a:solidFill>
                  <a:srgbClr val="3d3c3e"/>
                </a:solidFill>
              </a:rPr>
              <a:t>에 대한 정보 저장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02457"/>
            <a:ext cx="9144000" cy="4472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Additional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17676" y="1440609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C:\Windows\INF\setupapi.dev.log</a:t>
            </a:r>
            <a:r>
              <a:rPr lang="ko-KR" altLang="en-US" sz="1200" b="1">
                <a:solidFill>
                  <a:srgbClr val="3d3c3e"/>
                </a:solidFill>
              </a:rPr>
              <a:t>에는 </a:t>
            </a:r>
            <a:r>
              <a:rPr lang="en-US" altLang="ko-KR" sz="1200" b="1">
                <a:solidFill>
                  <a:srgbClr val="3d3c3e"/>
                </a:solidFill>
              </a:rPr>
              <a:t>USB</a:t>
            </a:r>
            <a:r>
              <a:rPr lang="ko-KR" altLang="en-US" sz="1200" b="1">
                <a:solidFill>
                  <a:srgbClr val="3d3c3e"/>
                </a:solidFill>
              </a:rPr>
              <a:t> 관련한 정보가 저장되어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175" y="1973543"/>
            <a:ext cx="8096250" cy="488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544217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HKLM\SOFTWARE\Microsoft\Windows Portable Devices\USB\... ( VID : </a:t>
            </a:r>
            <a:r>
              <a:rPr lang="ko-KR" altLang="en-US" sz="1200" b="1">
                <a:solidFill>
                  <a:srgbClr val="3d3c3e"/>
                </a:solidFill>
              </a:rPr>
              <a:t>회사 아이디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PID : </a:t>
            </a:r>
            <a:r>
              <a:rPr lang="ko-KR" altLang="en-US" sz="1200" b="1">
                <a:solidFill>
                  <a:srgbClr val="3d3c3e"/>
                </a:solidFill>
              </a:rPr>
              <a:t>제품 아이디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연결된 장치의 이름을 저장하고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911584"/>
            <a:ext cx="9144000" cy="4946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HKCU\Software\Microsoft\Windows\CurrentVersion\Explorer\RecentDocs : </a:t>
            </a:r>
            <a:r>
              <a:rPr lang="ko-KR" altLang="en-US" sz="1200" b="1">
                <a:solidFill>
                  <a:srgbClr val="3d3c3e"/>
                </a:solidFill>
              </a:rPr>
              <a:t>최근 열어본 문서 목록 저장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12517"/>
            <a:ext cx="9144000" cy="4499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HKCU\Software\Microsoft\Windows\CurrentVersion\Explorer\ComDlg32\LastVisitedPidlMRU :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최근 열어본 폴더 경로 저장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43187"/>
            <a:ext cx="9144000" cy="44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HKCU\Software\Microsoft\Windows\CurrentVersion\Explorer\ComDlg32\OpenSavePidlMRU :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최근 열어보거나 저장한 파일을 확장자마다 나누어서 저장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375" y="2290655"/>
            <a:ext cx="8456232" cy="456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3284</ep:Words>
  <ep:PresentationFormat>화면 슬라이드 쇼(4:3)</ep:PresentationFormat>
  <ep:Paragraphs>742</ep:Paragraphs>
  <ep:Slides>17</ep:Slides>
  <ep:Notes>123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Forensic Study - 8 Windows Registry Analysis</vt:lpstr>
      <vt:lpstr>목차</vt:lpstr>
      <vt:lpstr>Registry Path</vt:lpstr>
      <vt:lpstr>Registry Path</vt:lpstr>
      <vt:lpstr>Registry Path ( Additional )</vt:lpstr>
      <vt:lpstr>Registry Path</vt:lpstr>
      <vt:lpstr>Registry Path</vt:lpstr>
      <vt:lpstr>Registry Path</vt:lpstr>
      <vt:lpstr>Registry Path</vt:lpstr>
      <vt:lpstr>Registry Path</vt:lpstr>
      <vt:lpstr>Registry Path ( Additional )</vt:lpstr>
      <vt:lpstr>Practice With Tool - REGA</vt:lpstr>
      <vt:lpstr>Practice With Tool - REGA</vt:lpstr>
      <vt:lpstr>Practice With Tool - REGA</vt:lpstr>
      <vt:lpstr>Practice With Tool - REGA</vt:lpstr>
      <vt:lpstr>Practice With Tool - REGA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2017-12-07T07:18:30.014</dcterms:modified>
  <cp:revision>153</cp:revision>
  <dc:title>문서의 제목 나눔고딕B, 54pt</dc:title>
  <cp:version>0906.0100.01</cp:version>
</cp:coreProperties>
</file>