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141D75-721B-4FA2-9799-C877A10D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323EA4A-9776-4911-B55D-00F242100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4BB125A-05D6-4EE9-AE2B-C9B1F71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FD0FBF-5178-4C99-BB4B-0F3EE0A8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0D784A-899E-4BBF-BA3C-8AF964E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46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FE5278-3BDA-4C22-9942-9EBC09EC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CB170F1-ACF9-461E-BD2E-6D06B6D15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6A6C05-4F22-43A0-BF5F-092FC3E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5E01C8-05F8-4288-A400-D6697D79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145CB-C738-4D6B-A382-38C8B7E9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4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6C06D7A-3AD7-44D7-ADE2-97306F9E5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7861A7D-9545-4639-A6F7-A8B512719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06CC8E8-8F38-4833-9D2A-53103E4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9F012B-5A02-483D-9846-1F928D48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D3F54B-1605-4E0F-98E3-89B796FD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21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F3AEFD-C2B6-457B-9566-CBF0A1E3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34943CC-B18C-4650-8372-C463AF71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B5223A-741C-4347-A024-9735B065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FC7C35-8089-49D0-8C54-ED1621F2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15FA5B-90AB-4B2E-AE01-8D2C22ED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19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5908B6-1C51-4EC9-B2EC-A63D9F50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33C70C8-B71C-487D-B242-7A4620E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090A5AC-E14A-4166-A7E2-F82B7E9D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A12F74-9FF1-440A-84B2-D0EF1FAE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091A445-0D6E-4BAF-A8B8-9EB38571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2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F80783-DF96-4BE1-98A4-A86BBA23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95CB5D-EFAA-4DCA-89DC-CE0BE52E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D09BDB6-73C6-4683-9B71-987987452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7E6ECB1-EC0B-47A9-AC46-FED075BC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4B6186-0541-4EA4-AB52-22F80F21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B126BC4-2199-498E-B320-17759B7E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6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DDFC4C-2B63-43D8-94EF-969BE9F4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5EC2E00-8138-40D5-9131-E6BD798E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96120C-3362-4BBB-B47A-9297C6835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83F5220-6C66-4463-81F7-68D3FDD9B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38F1533-1702-4149-A1A8-6A48CF012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4741701-B9CD-4C9B-A476-9A4DFE55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E8D0AD5-BAC5-4CDE-9C33-2D891CD5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78E4FD7-A191-425A-AEA9-1239D38E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8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005BC7-AF4B-4DAA-A720-685F8769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B0F79B-62CB-4F11-9A72-7AEA37C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83E8A4B-F741-4C27-8F96-7D96010F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CEB9233-CA26-4CD6-AAD2-EEF7394D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70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5F689A5-488F-4C08-AA5E-CBFFD294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C2DB88A-703F-407A-AB6A-28FC874C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0E78271-F1E8-4323-A674-D1D52590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29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824158-2A9D-4982-8C40-4410E8D5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D890BB-7643-485F-A0BC-E2027B6F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2AC146-D0AC-4669-BFFB-78ADE160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5C3ADA-11B1-451F-BC4A-E3DF38A2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A6308B-C79E-4B45-BB0E-EFFC725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C0EA1A-A320-4C8E-BA08-ED806099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786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FC8720-5488-4331-95CE-181200AD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5D3F723-346C-480C-A28E-1F5676F9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C09D7B-1D9E-41D0-BA58-1C5C4A79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30442AB-1C6E-4BCB-97A3-4AED4BAA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191401-60A3-4347-9714-D8410198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589AC84-C3F8-438A-93EA-CD574BBE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01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8ECE3C-12B8-4BA0-8464-436ED8B8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C7BD620-04F0-4DA2-B0EB-8FB74C85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269672-F68C-42E7-87F8-9D9414929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5F752-5997-4AD8-BF2F-40876A9F17F0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4A8838-12E7-4C3B-BFC4-A1CA56634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D56FB3-265B-4512-95BD-0462A318F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C6D4-6013-48E8-BBE2-A499690BDFD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7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ip.co.il/users/%7bid%7d/day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ip.co.il/guide/%7bid%7d/tr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FCE26C3-16CA-4161-9B57-BB5E1A10AA81}"/>
              </a:ext>
            </a:extLst>
          </p:cNvPr>
          <p:cNvSpPr txBox="1"/>
          <p:nvPr/>
        </p:nvSpPr>
        <p:spPr>
          <a:xfrm>
            <a:off x="726489" y="278751"/>
            <a:ext cx="245023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Users</a:t>
            </a:r>
            <a:r>
              <a:rPr lang="en-US" dirty="0"/>
              <a:t>:</a:t>
            </a:r>
          </a:p>
          <a:p>
            <a:pPr marL="342900" indent="-342900" algn="r">
              <a:buAutoNum type="arabicPeriod"/>
            </a:pPr>
            <a:r>
              <a:rPr lang="he-IL" dirty="0"/>
              <a:t>קוד</a:t>
            </a:r>
          </a:p>
          <a:p>
            <a:pPr marL="342900" indent="-342900" algn="r">
              <a:buAutoNum type="arabicPeriod"/>
            </a:pPr>
            <a:r>
              <a:rPr lang="he-IL" dirty="0"/>
              <a:t>תעודת זהות</a:t>
            </a:r>
          </a:p>
          <a:p>
            <a:pPr marL="342900" indent="-342900" algn="r">
              <a:buAutoNum type="arabicPeriod"/>
            </a:pPr>
            <a:r>
              <a:rPr lang="he-IL" dirty="0"/>
              <a:t>שם</a:t>
            </a:r>
          </a:p>
          <a:p>
            <a:pPr marL="342900" indent="-342900" algn="r">
              <a:buAutoNum type="arabicPeriod"/>
            </a:pPr>
            <a:r>
              <a:rPr lang="he-IL" dirty="0"/>
              <a:t>יישוב</a:t>
            </a:r>
          </a:p>
          <a:p>
            <a:pPr marL="342900" indent="-342900" algn="r">
              <a:buAutoNum type="arabicPeriod"/>
            </a:pPr>
            <a:r>
              <a:rPr lang="he-IL" dirty="0"/>
              <a:t>רחוב</a:t>
            </a:r>
          </a:p>
          <a:p>
            <a:pPr marL="342900" indent="-342900" algn="r">
              <a:buAutoNum type="arabicPeriod"/>
            </a:pPr>
            <a:r>
              <a:rPr lang="he-IL" dirty="0"/>
              <a:t>מספר טלפון</a:t>
            </a:r>
          </a:p>
          <a:p>
            <a:pPr marL="342900" indent="-342900" algn="r">
              <a:buAutoNum type="arabicPeriod"/>
            </a:pPr>
            <a:r>
              <a:rPr lang="he-IL" dirty="0"/>
              <a:t>גיל</a:t>
            </a:r>
          </a:p>
          <a:p>
            <a:pPr marL="342900" indent="-342900" algn="r">
              <a:buAutoNum type="arabicPeriod"/>
            </a:pPr>
            <a:r>
              <a:rPr lang="he-IL" dirty="0"/>
              <a:t>דוא"ל</a:t>
            </a:r>
          </a:p>
          <a:p>
            <a:pPr marL="342900" indent="-342900" algn="r">
              <a:buAutoNum type="arabicPeriod"/>
            </a:pPr>
            <a:r>
              <a:rPr lang="he-IL" dirty="0"/>
              <a:t>תאריך הרשמה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4F555D9-C0CC-41A7-A5E8-AFE10045C650}"/>
              </a:ext>
            </a:extLst>
          </p:cNvPr>
          <p:cNvSpPr txBox="1"/>
          <p:nvPr/>
        </p:nvSpPr>
        <p:spPr>
          <a:xfrm>
            <a:off x="3964620" y="278751"/>
            <a:ext cx="3447494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Trip</a:t>
            </a:r>
            <a:r>
              <a:rPr lang="en-US" dirty="0"/>
              <a:t>:</a:t>
            </a:r>
          </a:p>
          <a:p>
            <a:pPr marL="342900" indent="-342900" algn="r">
              <a:buAutoNum type="arabicPeriod"/>
            </a:pPr>
            <a:r>
              <a:rPr lang="he-IL" dirty="0"/>
              <a:t>קוד</a:t>
            </a:r>
          </a:p>
          <a:p>
            <a:pPr marL="342900" indent="-342900" algn="r">
              <a:buAutoNum type="arabicPeriod"/>
            </a:pPr>
            <a:r>
              <a:rPr lang="he-IL" dirty="0"/>
              <a:t>תאריך התחלה</a:t>
            </a:r>
          </a:p>
          <a:p>
            <a:pPr marL="342900" indent="-342900" algn="r">
              <a:buAutoNum type="arabicPeriod"/>
            </a:pPr>
            <a:r>
              <a:rPr lang="he-IL" dirty="0"/>
              <a:t>תאריך סיום</a:t>
            </a:r>
          </a:p>
          <a:p>
            <a:pPr marL="342900" indent="-342900" algn="r">
              <a:buAutoNum type="arabicPeriod"/>
            </a:pPr>
            <a:r>
              <a:rPr lang="he-IL" dirty="0"/>
              <a:t>מספר לילות</a:t>
            </a:r>
          </a:p>
          <a:p>
            <a:pPr marL="342900" indent="-342900" algn="r">
              <a:buAutoNum type="arabicPeriod"/>
            </a:pPr>
            <a:r>
              <a:rPr lang="he-IL" dirty="0"/>
              <a:t>ארץ</a:t>
            </a:r>
          </a:p>
          <a:p>
            <a:pPr marL="342900" indent="-342900" algn="r">
              <a:buAutoNum type="arabicPeriod"/>
            </a:pPr>
            <a:r>
              <a:rPr lang="he-IL" dirty="0"/>
              <a:t>מערך אטרקציות</a:t>
            </a:r>
          </a:p>
          <a:p>
            <a:pPr marL="342900" indent="-342900" algn="r">
              <a:buAutoNum type="arabicPeriod"/>
            </a:pPr>
            <a:r>
              <a:rPr lang="he-IL" dirty="0"/>
              <a:t>ציוד מומלץ</a:t>
            </a:r>
          </a:p>
          <a:p>
            <a:pPr marL="342900" indent="-342900" algn="r">
              <a:buAutoNum type="arabicPeriod"/>
            </a:pPr>
            <a:r>
              <a:rPr lang="he-IL" dirty="0"/>
              <a:t>סוג טיול(משפחות</a:t>
            </a:r>
            <a:r>
              <a:rPr lang="en-US" dirty="0"/>
              <a:t>/</a:t>
            </a:r>
            <a:r>
              <a:rPr lang="he-IL" dirty="0"/>
              <a:t>מיטיבי לכת...)</a:t>
            </a:r>
          </a:p>
          <a:p>
            <a:pPr marL="342900" indent="-342900" algn="r">
              <a:buAutoNum type="arabicPeriod"/>
            </a:pPr>
            <a:r>
              <a:rPr lang="he-IL" dirty="0"/>
              <a:t>מקום מפגש</a:t>
            </a:r>
          </a:p>
          <a:p>
            <a:pPr marL="342900" indent="-342900" algn="r">
              <a:buAutoNum type="arabicPeriod"/>
            </a:pPr>
            <a:r>
              <a:rPr lang="he-IL" dirty="0"/>
              <a:t>קוד מדריך</a:t>
            </a:r>
          </a:p>
          <a:p>
            <a:pPr marL="342900" indent="-342900" algn="r">
              <a:buAutoNum type="arabicPeriod"/>
            </a:pPr>
            <a:r>
              <a:rPr lang="he-IL" dirty="0"/>
              <a:t>כולל לינה וארוחות?</a:t>
            </a:r>
          </a:p>
          <a:p>
            <a:pPr marL="342900" indent="-342900" algn="r">
              <a:buAutoNum type="arabicPeriod"/>
            </a:pPr>
            <a:r>
              <a:rPr lang="he-IL" dirty="0"/>
              <a:t>מחיר</a:t>
            </a:r>
          </a:p>
          <a:p>
            <a:pPr marL="342900" indent="-342900" algn="r">
              <a:buAutoNum type="arabicPeriod"/>
            </a:pPr>
            <a:endParaRPr lang="he-IL" dirty="0"/>
          </a:p>
          <a:p>
            <a:pPr marL="342900" indent="-342900" algn="r">
              <a:buAutoNum type="arabicPeriod"/>
            </a:pP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F2640A56-4892-45F0-9409-91384F6256B3}"/>
              </a:ext>
            </a:extLst>
          </p:cNvPr>
          <p:cNvSpPr txBox="1"/>
          <p:nvPr/>
        </p:nvSpPr>
        <p:spPr>
          <a:xfrm>
            <a:off x="4961877" y="4526068"/>
            <a:ext cx="245023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Attraction</a:t>
            </a:r>
            <a:r>
              <a:rPr lang="en-US" dirty="0"/>
              <a:t>:</a:t>
            </a:r>
          </a:p>
          <a:p>
            <a:pPr marL="342900" indent="-342900" algn="r">
              <a:buAutoNum type="arabicPeriod"/>
            </a:pPr>
            <a:r>
              <a:rPr lang="he-IL" dirty="0"/>
              <a:t>קוד</a:t>
            </a:r>
          </a:p>
          <a:p>
            <a:pPr marL="342900" indent="-342900" algn="r">
              <a:buAutoNum type="arabicPeriod"/>
            </a:pPr>
            <a:r>
              <a:rPr lang="he-IL" dirty="0"/>
              <a:t>שם</a:t>
            </a:r>
          </a:p>
          <a:p>
            <a:pPr marL="342900" indent="-342900" algn="r">
              <a:buAutoNum type="arabicPeriod"/>
            </a:pPr>
            <a:r>
              <a:rPr lang="he-IL" dirty="0"/>
              <a:t>מיקום</a:t>
            </a:r>
          </a:p>
          <a:p>
            <a:pPr marL="342900" indent="-342900" algn="r">
              <a:buAutoNum type="arabicPeriod"/>
            </a:pPr>
            <a:r>
              <a:rPr lang="he-IL" dirty="0"/>
              <a:t>סוג (יבשה</a:t>
            </a:r>
            <a:r>
              <a:rPr lang="en-US" dirty="0"/>
              <a:t>/</a:t>
            </a:r>
            <a:r>
              <a:rPr lang="he-IL" dirty="0"/>
              <a:t> רטובה)</a:t>
            </a:r>
          </a:p>
          <a:p>
            <a:pPr marL="342900" indent="-342900" algn="r">
              <a:buAutoNum type="arabicPeriod"/>
            </a:pPr>
            <a:r>
              <a:rPr lang="he-IL" dirty="0"/>
              <a:t>תיאור האטרקציה</a:t>
            </a:r>
          </a:p>
          <a:p>
            <a:pPr marL="342900" indent="-342900" algn="r">
              <a:buAutoNum type="arabicPeriod"/>
            </a:pPr>
            <a:r>
              <a:rPr lang="he-IL" dirty="0"/>
              <a:t>מערך תמונות</a:t>
            </a:r>
          </a:p>
          <a:p>
            <a:pPr marL="342900" indent="-342900" algn="r">
              <a:buAutoNum type="arabicPeriod"/>
            </a:pPr>
            <a:endParaRPr lang="he-IL" dirty="0"/>
          </a:p>
          <a:p>
            <a:pPr algn="r"/>
            <a:endParaRPr lang="he-IL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9688C2B-A1E0-4EE5-9407-6BB1DB29FF1A}"/>
              </a:ext>
            </a:extLst>
          </p:cNvPr>
          <p:cNvSpPr txBox="1"/>
          <p:nvPr/>
        </p:nvSpPr>
        <p:spPr>
          <a:xfrm>
            <a:off x="8494451" y="278751"/>
            <a:ext cx="245023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Guide</a:t>
            </a:r>
            <a:r>
              <a:rPr lang="en-US" dirty="0"/>
              <a:t>:</a:t>
            </a:r>
          </a:p>
          <a:p>
            <a:pPr marL="342900" indent="-342900" algn="r">
              <a:buAutoNum type="arabicPeriod"/>
            </a:pPr>
            <a:r>
              <a:rPr lang="he-IL" dirty="0"/>
              <a:t>קוד</a:t>
            </a:r>
          </a:p>
          <a:p>
            <a:pPr marL="342900" indent="-342900" algn="r">
              <a:buAutoNum type="arabicPeriod"/>
            </a:pPr>
            <a:r>
              <a:rPr lang="he-IL" dirty="0"/>
              <a:t>תעודת זהות</a:t>
            </a:r>
          </a:p>
          <a:p>
            <a:pPr marL="342900" indent="-342900" algn="r">
              <a:buAutoNum type="arabicPeriod"/>
            </a:pPr>
            <a:r>
              <a:rPr lang="he-IL" dirty="0"/>
              <a:t>שם</a:t>
            </a:r>
          </a:p>
          <a:p>
            <a:pPr marL="342900" indent="-342900" algn="r">
              <a:buAutoNum type="arabicPeriod"/>
            </a:pPr>
            <a:r>
              <a:rPr lang="he-IL" dirty="0"/>
              <a:t>ישוב</a:t>
            </a:r>
          </a:p>
          <a:p>
            <a:pPr marL="342900" indent="-342900" algn="r">
              <a:buAutoNum type="arabicPeriod"/>
            </a:pPr>
            <a:r>
              <a:rPr lang="he-IL" dirty="0"/>
              <a:t>רחוב</a:t>
            </a:r>
          </a:p>
          <a:p>
            <a:pPr marL="342900" indent="-342900" algn="r">
              <a:buAutoNum type="arabicPeriod"/>
            </a:pPr>
            <a:r>
              <a:rPr lang="he-IL" dirty="0"/>
              <a:t>גיל</a:t>
            </a:r>
          </a:p>
          <a:p>
            <a:pPr marL="342900" indent="-342900" algn="r">
              <a:buAutoNum type="arabicPeriod"/>
            </a:pPr>
            <a:r>
              <a:rPr lang="he-IL" dirty="0"/>
              <a:t>מספר טלפון</a:t>
            </a:r>
          </a:p>
          <a:p>
            <a:pPr marL="342900" indent="-342900" algn="r">
              <a:buAutoNum type="arabicPeriod"/>
            </a:pPr>
            <a:r>
              <a:rPr lang="he-IL" dirty="0"/>
              <a:t>דוא"ל</a:t>
            </a:r>
          </a:p>
          <a:p>
            <a:pPr marL="342900" indent="-342900" algn="r">
              <a:buAutoNum type="arabicPeriod"/>
            </a:pPr>
            <a:r>
              <a:rPr lang="he-IL" dirty="0"/>
              <a:t>שנות ניסיון</a:t>
            </a:r>
          </a:p>
          <a:p>
            <a:pPr marL="342900" indent="-342900" algn="r">
              <a:buAutoNum type="arabicPeriod"/>
            </a:pPr>
            <a:r>
              <a:rPr lang="he-IL" dirty="0"/>
              <a:t>סה"כ ליום עבודה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64A55DB0-75ED-4DB3-91A8-2361EFB00730}"/>
              </a:ext>
            </a:extLst>
          </p:cNvPr>
          <p:cNvSpPr txBox="1"/>
          <p:nvPr/>
        </p:nvSpPr>
        <p:spPr>
          <a:xfrm>
            <a:off x="726489" y="3834135"/>
            <a:ext cx="2615952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Order</a:t>
            </a:r>
            <a:r>
              <a:rPr lang="en-US" dirty="0"/>
              <a:t>:</a:t>
            </a:r>
          </a:p>
          <a:p>
            <a:pPr marL="342900" indent="-342900" algn="r">
              <a:buAutoNum type="arabicPeriod"/>
            </a:pPr>
            <a:r>
              <a:rPr lang="he-IL" dirty="0"/>
              <a:t>קוד</a:t>
            </a:r>
          </a:p>
          <a:p>
            <a:pPr marL="342900" indent="-342900" algn="r">
              <a:buAutoNum type="arabicPeriod"/>
            </a:pPr>
            <a:r>
              <a:rPr lang="he-IL" dirty="0"/>
              <a:t>קוד טיול</a:t>
            </a:r>
          </a:p>
          <a:p>
            <a:pPr marL="342900" indent="-342900" algn="r">
              <a:buAutoNum type="arabicPeriod"/>
            </a:pPr>
            <a:r>
              <a:rPr lang="he-IL" dirty="0"/>
              <a:t>קוד משתמש</a:t>
            </a:r>
          </a:p>
          <a:p>
            <a:pPr marL="342900" indent="-342900" algn="r">
              <a:buAutoNum type="arabicPeriod"/>
            </a:pPr>
            <a:r>
              <a:rPr lang="he-IL" dirty="0"/>
              <a:t>כמות כרטיסים</a:t>
            </a:r>
          </a:p>
          <a:p>
            <a:pPr marL="342900" indent="-342900" algn="r">
              <a:buAutoNum type="arabicPeriod"/>
            </a:pPr>
            <a:r>
              <a:rPr lang="he-IL" dirty="0"/>
              <a:t>תאריך הזמנה</a:t>
            </a:r>
          </a:p>
          <a:p>
            <a:pPr marL="342900" indent="-342900" algn="r">
              <a:buAutoNum type="arabicPeriod"/>
            </a:pPr>
            <a:r>
              <a:rPr lang="he-IL" dirty="0"/>
              <a:t>סה"כ לתשלום</a:t>
            </a:r>
          </a:p>
          <a:p>
            <a:pPr marL="342900" indent="-342900" algn="r">
              <a:buAutoNum type="arabicPeriod"/>
            </a:pPr>
            <a:r>
              <a:rPr lang="he-IL" dirty="0"/>
              <a:t>אופן התשלום</a:t>
            </a:r>
          </a:p>
          <a:p>
            <a:pPr marL="342900" indent="-342900" algn="r">
              <a:buAutoNum type="arabicPeriod"/>
            </a:pPr>
            <a:r>
              <a:rPr lang="he-IL" dirty="0"/>
              <a:t>פרטי תשלום</a:t>
            </a:r>
          </a:p>
          <a:p>
            <a:pPr marL="342900" indent="-342900" algn="r">
              <a:buAutoNum type="arabicPeriod"/>
            </a:pPr>
            <a:r>
              <a:rPr lang="he-IL" dirty="0"/>
              <a:t>מצב תשלום (שולם</a:t>
            </a:r>
            <a:r>
              <a:rPr lang="en-US" dirty="0"/>
              <a:t>/</a:t>
            </a:r>
            <a:r>
              <a:rPr lang="he-IL" dirty="0"/>
              <a:t>לא)</a:t>
            </a:r>
          </a:p>
          <a:p>
            <a:pPr marL="342900" indent="-342900" algn="r">
              <a:buAutoNum type="arabicPeriod"/>
            </a:pPr>
            <a:endParaRPr lang="he-IL" dirty="0"/>
          </a:p>
          <a:p>
            <a:pPr marL="342900" indent="-342900" algn="r"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0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2B658A6-B412-43A6-AA89-63E82EC9F18C}"/>
              </a:ext>
            </a:extLst>
          </p:cNvPr>
          <p:cNvSpPr txBox="1"/>
          <p:nvPr/>
        </p:nvSpPr>
        <p:spPr>
          <a:xfrm>
            <a:off x="443883" y="91992"/>
            <a:ext cx="3764131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/>
              <a:t>Users</a:t>
            </a:r>
            <a:r>
              <a:rPr lang="en-US" dirty="0"/>
              <a:t>:</a:t>
            </a:r>
            <a:endParaRPr lang="en-US" sz="1600" dirty="0"/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https://trip.co.il/users</a:t>
            </a:r>
          </a:p>
          <a:p>
            <a:pPr algn="l"/>
            <a:r>
              <a:rPr lang="he-IL" sz="1600" dirty="0"/>
              <a:t>שליפת רשימת לקוחות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https://trip.co.il/users/{id}</a:t>
            </a:r>
          </a:p>
          <a:p>
            <a:pPr algn="l"/>
            <a:r>
              <a:rPr lang="he-IL" sz="1600" dirty="0"/>
              <a:t>שליפת לקוח לפי קוד מזהה</a:t>
            </a:r>
          </a:p>
          <a:p>
            <a:pPr algn="l"/>
            <a:r>
              <a:rPr lang="en-US" sz="1600" u="sng" dirty="0"/>
              <a:t>Post</a:t>
            </a:r>
            <a:r>
              <a:rPr lang="en-US" sz="1600" dirty="0"/>
              <a:t>: http:// trip.co.il/users</a:t>
            </a:r>
          </a:p>
          <a:p>
            <a:pPr algn="l"/>
            <a:r>
              <a:rPr lang="he-IL" sz="1600" dirty="0"/>
              <a:t>הוספת לקוח חדש לרשימת לקוחות</a:t>
            </a:r>
          </a:p>
          <a:p>
            <a:pPr algn="l"/>
            <a:r>
              <a:rPr lang="en-US" sz="1600" u="sng" dirty="0"/>
              <a:t>Put</a:t>
            </a:r>
            <a:r>
              <a:rPr lang="en-US" sz="1600" dirty="0"/>
              <a:t>: https:// trip.co.il/users/{id}</a:t>
            </a:r>
          </a:p>
          <a:p>
            <a:pPr algn="l"/>
            <a:r>
              <a:rPr lang="he-IL" sz="1600" dirty="0"/>
              <a:t>עדכון פרטי לקוח לפי קוד</a:t>
            </a:r>
          </a:p>
          <a:p>
            <a:pPr algn="l"/>
            <a:r>
              <a:rPr lang="en-US" sz="1600" u="sng" dirty="0"/>
              <a:t>Delete</a:t>
            </a:r>
            <a:r>
              <a:rPr lang="en-US" sz="1600" dirty="0"/>
              <a:t>: https:// trip.co.il/users/{id}</a:t>
            </a:r>
          </a:p>
          <a:p>
            <a:pPr algn="l"/>
            <a:r>
              <a:rPr lang="he-IL" sz="1600" dirty="0"/>
              <a:t>מחיקת לקוח לפי קוד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https://trip.co.il/users/{id}/days</a:t>
            </a:r>
            <a:endParaRPr lang="en-US" sz="1600" dirty="0"/>
          </a:p>
          <a:p>
            <a:pPr algn="l"/>
            <a:r>
              <a:rPr lang="he-IL" sz="1600" dirty="0"/>
              <a:t>שליפת כמות הימים שנותרו עד לטיול הקרוב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https://trip.co.il/users/{id}/order</a:t>
            </a:r>
          </a:p>
          <a:p>
            <a:pPr algn="l"/>
            <a:r>
              <a:rPr lang="he-IL" sz="1600" dirty="0"/>
              <a:t>שליפת כל ההזמנות של לקוח מסוים</a:t>
            </a:r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D7E1F0E-4D86-4CD5-8968-A53B1CAABDA3}"/>
              </a:ext>
            </a:extLst>
          </p:cNvPr>
          <p:cNvSpPr txBox="1"/>
          <p:nvPr/>
        </p:nvSpPr>
        <p:spPr>
          <a:xfrm>
            <a:off x="4083726" y="2154094"/>
            <a:ext cx="5122418" cy="406265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Trips</a:t>
            </a:r>
            <a:r>
              <a:rPr lang="en-US" sz="1600" dirty="0"/>
              <a:t>: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https://trip.co.il/trips</a:t>
            </a:r>
          </a:p>
          <a:p>
            <a:pPr algn="l"/>
            <a:r>
              <a:rPr lang="he-IL" sz="1600" dirty="0"/>
              <a:t>שליפת רשימת טיולים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https://trip.co.il/trips/{id}</a:t>
            </a:r>
          </a:p>
          <a:p>
            <a:pPr algn="l"/>
            <a:r>
              <a:rPr lang="he-IL" sz="1600" dirty="0"/>
              <a:t>שליפת טיול לפי קוד מזהה</a:t>
            </a:r>
          </a:p>
          <a:p>
            <a:pPr algn="l"/>
            <a:r>
              <a:rPr lang="en-US" sz="1600" u="sng" dirty="0"/>
              <a:t>Post</a:t>
            </a:r>
            <a:r>
              <a:rPr lang="en-US" sz="1600" dirty="0"/>
              <a:t>: http:// trip.co.il/trips</a:t>
            </a:r>
          </a:p>
          <a:p>
            <a:pPr algn="l"/>
            <a:r>
              <a:rPr lang="he-IL" sz="1600" dirty="0"/>
              <a:t>הוספת טיול חדש לרשימת טיולים</a:t>
            </a:r>
          </a:p>
          <a:p>
            <a:pPr algn="l"/>
            <a:r>
              <a:rPr lang="en-US" sz="1600" u="sng" dirty="0"/>
              <a:t>Put</a:t>
            </a:r>
            <a:r>
              <a:rPr lang="en-US" sz="1600" dirty="0"/>
              <a:t>: https:// trip.co.il/trips/{id}</a:t>
            </a:r>
          </a:p>
          <a:p>
            <a:pPr algn="l"/>
            <a:r>
              <a:rPr lang="he-IL" sz="1600" dirty="0"/>
              <a:t>עדכון פרטי טיול לפי קוד</a:t>
            </a:r>
          </a:p>
          <a:p>
            <a:pPr algn="l"/>
            <a:r>
              <a:rPr lang="en-US" sz="1600" u="sng" dirty="0"/>
              <a:t>Delete</a:t>
            </a:r>
            <a:r>
              <a:rPr lang="en-US" sz="1600" dirty="0"/>
              <a:t>: https:// trip.co.il/trip/{id}</a:t>
            </a:r>
          </a:p>
          <a:p>
            <a:pPr algn="l"/>
            <a:r>
              <a:rPr lang="he-IL" sz="1600" dirty="0"/>
              <a:t>מחיקת טיול לפי קוד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 trip.co.il/trip/categories</a:t>
            </a:r>
          </a:p>
          <a:p>
            <a:pPr algn="l"/>
            <a:r>
              <a:rPr lang="he-IL" sz="1600" dirty="0"/>
              <a:t>שליפת טיולים ע"פ קטגוריות</a:t>
            </a:r>
            <a:endParaRPr lang="en-US" sz="1600" dirty="0"/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 trip.co.il/trip/{id}/recommended</a:t>
            </a:r>
          </a:p>
          <a:p>
            <a:pPr algn="l"/>
            <a:r>
              <a:rPr lang="he-IL" sz="1600" dirty="0"/>
              <a:t>פונקציה המחשבת כמה הטיול מומלץ (כלומר כמה הזמינו אותו)</a:t>
            </a:r>
          </a:p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33644CA-9322-4CA5-9A45-4FB93250023E}"/>
              </a:ext>
            </a:extLst>
          </p:cNvPr>
          <p:cNvSpPr txBox="1"/>
          <p:nvPr/>
        </p:nvSpPr>
        <p:spPr>
          <a:xfrm>
            <a:off x="7699899" y="221942"/>
            <a:ext cx="4311588" cy="36317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Attraction</a:t>
            </a:r>
            <a:r>
              <a:rPr lang="en-US" sz="1600" dirty="0"/>
              <a:t>: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https://trip.co.il/attraction</a:t>
            </a:r>
          </a:p>
          <a:p>
            <a:pPr algn="l"/>
            <a:r>
              <a:rPr lang="he-IL" sz="1600" dirty="0"/>
              <a:t>שליפת רשימת אטרקציות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 attraction /{id}</a:t>
            </a:r>
          </a:p>
          <a:p>
            <a:pPr algn="l"/>
            <a:r>
              <a:rPr lang="he-IL" sz="1600" dirty="0"/>
              <a:t>שליפת אטרקציה לפי קוד מזהה</a:t>
            </a:r>
          </a:p>
          <a:p>
            <a:pPr algn="l"/>
            <a:r>
              <a:rPr lang="en-US" sz="1600" u="sng" dirty="0"/>
              <a:t>Post</a:t>
            </a:r>
            <a:r>
              <a:rPr lang="en-US" sz="1600" dirty="0"/>
              <a:t>: http:// trip.co.il/ attraction</a:t>
            </a:r>
          </a:p>
          <a:p>
            <a:pPr algn="l"/>
            <a:r>
              <a:rPr lang="he-IL" sz="1600" dirty="0"/>
              <a:t>הוספת אטרקציה חדשה לרשימת אטרקציות</a:t>
            </a:r>
          </a:p>
          <a:p>
            <a:pPr algn="l"/>
            <a:r>
              <a:rPr lang="en-US" sz="1600" u="sng" dirty="0"/>
              <a:t>Put</a:t>
            </a:r>
            <a:r>
              <a:rPr lang="en-US" sz="1600" dirty="0"/>
              <a:t>: https:// trip.co.il/ attraction /{id}</a:t>
            </a:r>
          </a:p>
          <a:p>
            <a:pPr algn="l"/>
            <a:r>
              <a:rPr lang="he-IL" sz="1600" dirty="0"/>
              <a:t>עדכון פרטי אטרקציה לפי קוד</a:t>
            </a:r>
          </a:p>
          <a:p>
            <a:pPr algn="l"/>
            <a:r>
              <a:rPr lang="en-US" sz="1600" u="sng" dirty="0"/>
              <a:t>Delete</a:t>
            </a:r>
            <a:r>
              <a:rPr lang="en-US" sz="1600" dirty="0"/>
              <a:t>: https:// trip.co.il/attraction /{id}</a:t>
            </a:r>
          </a:p>
          <a:p>
            <a:pPr algn="l"/>
            <a:r>
              <a:rPr lang="he-IL" sz="1600" dirty="0"/>
              <a:t>מחיקת אטרקציה לפי קוד</a:t>
            </a:r>
          </a:p>
          <a:p>
            <a:pPr algn="l"/>
            <a:r>
              <a:rPr lang="en-US" u="sng" dirty="0"/>
              <a:t>Get</a:t>
            </a:r>
            <a:r>
              <a:rPr lang="en-US" dirty="0"/>
              <a:t>: https:// trip.co.il/ attraction /categories</a:t>
            </a:r>
          </a:p>
          <a:p>
            <a:pPr algn="l"/>
            <a:r>
              <a:rPr lang="he-IL" dirty="0"/>
              <a:t>שליפת אטרקציות ע"פ קטגוריות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168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3303BF3-FBBF-483D-860C-E7C369CC9AED}"/>
              </a:ext>
            </a:extLst>
          </p:cNvPr>
          <p:cNvSpPr txBox="1"/>
          <p:nvPr/>
        </p:nvSpPr>
        <p:spPr>
          <a:xfrm>
            <a:off x="532661" y="1245955"/>
            <a:ext cx="3764131" cy="43088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Guide </a:t>
            </a:r>
            <a:r>
              <a:rPr lang="en-US" sz="1600" dirty="0"/>
              <a:t>: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https://trip.co.il/guide</a:t>
            </a:r>
          </a:p>
          <a:p>
            <a:pPr algn="l"/>
            <a:r>
              <a:rPr lang="he-IL" sz="1600" dirty="0"/>
              <a:t>שליפת רשימת מדריכים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https://trip.co.il/guide</a:t>
            </a:r>
            <a:r>
              <a:rPr lang="en-US" sz="1600" b="1" dirty="0"/>
              <a:t> </a:t>
            </a:r>
            <a:r>
              <a:rPr lang="en-US" sz="1600" dirty="0"/>
              <a:t>/{id}</a:t>
            </a:r>
          </a:p>
          <a:p>
            <a:pPr algn="l"/>
            <a:r>
              <a:rPr lang="he-IL" sz="1600" dirty="0"/>
              <a:t>שליפת מדריך לפי קוד מזהה</a:t>
            </a:r>
          </a:p>
          <a:p>
            <a:pPr algn="l"/>
            <a:r>
              <a:rPr lang="en-US" sz="1600" u="sng" dirty="0"/>
              <a:t>Post</a:t>
            </a:r>
            <a:r>
              <a:rPr lang="en-US" sz="1600" dirty="0"/>
              <a:t>: http:// trip.co.il/guide</a:t>
            </a:r>
          </a:p>
          <a:p>
            <a:pPr algn="l"/>
            <a:r>
              <a:rPr lang="he-IL" sz="1600" dirty="0"/>
              <a:t>הוספת מדריך חדש לרשימת מדריכים</a:t>
            </a:r>
          </a:p>
          <a:p>
            <a:pPr algn="l"/>
            <a:r>
              <a:rPr lang="en-US" sz="1600" u="sng" dirty="0"/>
              <a:t>Put</a:t>
            </a:r>
            <a:r>
              <a:rPr lang="en-US" sz="1600" dirty="0"/>
              <a:t>: https:// trip.co.il/guide/{id}</a:t>
            </a:r>
          </a:p>
          <a:p>
            <a:pPr algn="l"/>
            <a:r>
              <a:rPr lang="he-IL" sz="1600" dirty="0"/>
              <a:t>עדכון פרטי מדריך לפי קוד</a:t>
            </a:r>
          </a:p>
          <a:p>
            <a:pPr algn="l"/>
            <a:r>
              <a:rPr lang="en-US" sz="1600" u="sng" dirty="0"/>
              <a:t>Delete</a:t>
            </a:r>
            <a:r>
              <a:rPr lang="en-US" sz="1600" dirty="0"/>
              <a:t>: https:// trip.co.il/guide/{id}</a:t>
            </a:r>
          </a:p>
          <a:p>
            <a:pPr algn="l"/>
            <a:r>
              <a:rPr lang="he-IL" sz="1600" dirty="0"/>
              <a:t>מחיקת מדריך לפי קוד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https://trip.co.il/guide/{id}/trip</a:t>
            </a:r>
            <a:endParaRPr lang="he-IL" sz="1600" dirty="0"/>
          </a:p>
          <a:p>
            <a:pPr algn="l"/>
            <a:r>
              <a:rPr lang="he-IL" sz="1600" dirty="0"/>
              <a:t>שליפת כל הטיולים(או ממוצע) של מדריך לפי קוד מזהה</a:t>
            </a:r>
          </a:p>
          <a:p>
            <a:pPr algn="l"/>
            <a:endParaRPr lang="en-US" sz="1600" dirty="0"/>
          </a:p>
          <a:p>
            <a:pPr algn="l"/>
            <a:endParaRPr lang="he-IL" sz="1600" dirty="0"/>
          </a:p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29BCA1-3C70-473B-A85C-8ACBCAE24F99}"/>
              </a:ext>
            </a:extLst>
          </p:cNvPr>
          <p:cNvSpPr txBox="1"/>
          <p:nvPr/>
        </p:nvSpPr>
        <p:spPr>
          <a:xfrm>
            <a:off x="5613644" y="1245955"/>
            <a:ext cx="3764131" cy="41857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b="1" dirty="0"/>
              <a:t>Order </a:t>
            </a:r>
            <a:r>
              <a:rPr lang="en-US" sz="1600" dirty="0"/>
              <a:t>: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https://trip.co.il/order</a:t>
            </a:r>
          </a:p>
          <a:p>
            <a:pPr algn="l"/>
            <a:r>
              <a:rPr lang="he-IL" sz="1600" dirty="0"/>
              <a:t>שליפת רשימת הזמנות</a:t>
            </a:r>
          </a:p>
          <a:p>
            <a:pPr algn="l"/>
            <a:r>
              <a:rPr lang="en-US" sz="1600" u="sng" dirty="0"/>
              <a:t>Get</a:t>
            </a:r>
            <a:r>
              <a:rPr lang="en-US" sz="1600" dirty="0"/>
              <a:t>: https://trip.co.il/order/{id}</a:t>
            </a:r>
          </a:p>
          <a:p>
            <a:pPr algn="l"/>
            <a:r>
              <a:rPr lang="he-IL" sz="1600" dirty="0"/>
              <a:t>שליפת הזמנה לפי קוד מזהה</a:t>
            </a:r>
          </a:p>
          <a:p>
            <a:pPr algn="l"/>
            <a:r>
              <a:rPr lang="en-US" sz="1600" u="sng" dirty="0"/>
              <a:t>Post</a:t>
            </a:r>
            <a:r>
              <a:rPr lang="en-US" sz="1600" dirty="0"/>
              <a:t>: http:// trip.co.il/ order</a:t>
            </a:r>
          </a:p>
          <a:p>
            <a:pPr algn="l"/>
            <a:r>
              <a:rPr lang="he-IL" sz="1600" dirty="0"/>
              <a:t>הוספת הזמנה חדשה לרשימת טיולים</a:t>
            </a:r>
          </a:p>
          <a:p>
            <a:pPr algn="l"/>
            <a:r>
              <a:rPr lang="en-US" sz="1600" u="sng" dirty="0"/>
              <a:t>Put</a:t>
            </a:r>
            <a:r>
              <a:rPr lang="en-US" sz="1600" dirty="0"/>
              <a:t>: https:// trip.co.il/order/{id}</a:t>
            </a:r>
          </a:p>
          <a:p>
            <a:pPr algn="l"/>
            <a:r>
              <a:rPr lang="he-IL" sz="1600" dirty="0"/>
              <a:t>עדכון פרטי הזמנה לפי קוד</a:t>
            </a:r>
          </a:p>
          <a:p>
            <a:pPr algn="l"/>
            <a:r>
              <a:rPr lang="en-US" sz="1600" u="sng" dirty="0"/>
              <a:t>Delete</a:t>
            </a:r>
            <a:r>
              <a:rPr lang="en-US" sz="1600" dirty="0"/>
              <a:t>: https:// trip.co.il/order/{id}</a:t>
            </a:r>
          </a:p>
          <a:p>
            <a:pPr algn="l"/>
            <a:r>
              <a:rPr lang="he-IL" sz="1600" dirty="0"/>
              <a:t>מחיקת הזמנה לפי קוד</a:t>
            </a:r>
          </a:p>
          <a:p>
            <a:pPr algn="l"/>
            <a:r>
              <a:rPr lang="en-US" u="sng" dirty="0"/>
              <a:t>Get</a:t>
            </a:r>
            <a:r>
              <a:rPr lang="en-US" dirty="0"/>
              <a:t>: https://trip.co.il/order/pay</a:t>
            </a:r>
          </a:p>
          <a:p>
            <a:pPr algn="l"/>
            <a:r>
              <a:rPr lang="he-IL" dirty="0"/>
              <a:t>שליפת רשימת ההזמנות שלא שולמו</a:t>
            </a:r>
          </a:p>
          <a:p>
            <a:pPr algn="l"/>
            <a:endParaRPr lang="he-IL" dirty="0"/>
          </a:p>
          <a:p>
            <a:pPr algn="l"/>
            <a:r>
              <a:rPr lang="he-IL" dirty="0"/>
              <a:t>אפשר תשלומים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27901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691</Words>
  <Application>Microsoft Office PowerPoint</Application>
  <PresentationFormat>מסך רחב</PresentationFormat>
  <Paragraphs>123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15</cp:revision>
  <dcterms:created xsi:type="dcterms:W3CDTF">2024-10-06T11:58:13Z</dcterms:created>
  <dcterms:modified xsi:type="dcterms:W3CDTF">2024-10-07T22:38:10Z</dcterms:modified>
</cp:coreProperties>
</file>