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8" r:id="rId2"/>
    <p:sldId id="299" r:id="rId3"/>
    <p:sldId id="267" r:id="rId4"/>
    <p:sldId id="314" r:id="rId5"/>
    <p:sldId id="326" r:id="rId6"/>
    <p:sldId id="322" r:id="rId7"/>
    <p:sldId id="325" r:id="rId8"/>
    <p:sldId id="324" r:id="rId9"/>
  </p:sldIdLst>
  <p:sldSz cx="12153900" cy="6832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553898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1107796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661692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221559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769489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3323387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877285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4431181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927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82828" autoAdjust="0"/>
  </p:normalViewPr>
  <p:slideViewPr>
    <p:cSldViewPr snapToGrid="0" showGuides="1">
      <p:cViewPr varScale="1">
        <p:scale>
          <a:sx n="71" d="100"/>
          <a:sy n="71" d="100"/>
        </p:scale>
        <p:origin x="1066" y="53"/>
      </p:cViewPr>
      <p:guideLst>
        <p:guide orient="horz" pos="2129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95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13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1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904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8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04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2019" y="2125002"/>
            <a:ext cx="10336214" cy="146628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4040" y="3876304"/>
            <a:ext cx="8512176" cy="17481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5389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107796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661692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21559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315750" y="6403376"/>
            <a:ext cx="236491" cy="23778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816181" y="273941"/>
            <a:ext cx="2736058" cy="58366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273941"/>
            <a:ext cx="8005499" cy="58366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2019-12-14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7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960575" y="4395684"/>
            <a:ext cx="10336215" cy="1358608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60575" y="2899312"/>
            <a:ext cx="10336215" cy="149636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553898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1107796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661692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15590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8012" y="1596126"/>
            <a:ext cx="5370778" cy="4514441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400"/>
            </a:lvl1pPr>
            <a:lvl2pPr marL="959771" indent="-405873">
              <a:spcBef>
                <a:spcPts val="800"/>
              </a:spcBef>
              <a:defRPr sz="3400"/>
            </a:lvl2pPr>
            <a:lvl3pPr marL="1500140" indent="-392344">
              <a:spcBef>
                <a:spcPts val="800"/>
              </a:spcBef>
              <a:defRPr sz="3400"/>
            </a:lvl3pPr>
            <a:lvl4pPr marL="2089705" indent="-428012">
              <a:spcBef>
                <a:spcPts val="800"/>
              </a:spcBef>
              <a:defRPr sz="3400"/>
            </a:lvl4pPr>
            <a:lvl5pPr marL="2643602" indent="-428012">
              <a:spcBef>
                <a:spcPts val="800"/>
              </a:spcBef>
              <a:defRPr sz="3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8012" y="1531205"/>
            <a:ext cx="5372891" cy="63813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900" b="1"/>
            </a:lvl1pPr>
            <a:lvl2pPr marL="0" indent="553898">
              <a:spcBef>
                <a:spcPts val="600"/>
              </a:spcBef>
              <a:buSzTx/>
              <a:buFontTx/>
              <a:buNone/>
              <a:defRPr sz="2900" b="1"/>
            </a:lvl2pPr>
            <a:lvl3pPr marL="0" indent="1107796">
              <a:spcBef>
                <a:spcPts val="600"/>
              </a:spcBef>
              <a:buSzTx/>
              <a:buFontTx/>
              <a:buNone/>
              <a:defRPr sz="2900" b="1"/>
            </a:lvl3pPr>
            <a:lvl4pPr marL="0" indent="1661692">
              <a:spcBef>
                <a:spcPts val="600"/>
              </a:spcBef>
              <a:buSzTx/>
              <a:buFontTx/>
              <a:buNone/>
              <a:defRPr sz="2900" b="1"/>
            </a:lvl4pPr>
            <a:lvl5pPr marL="0" indent="2215590">
              <a:spcBef>
                <a:spcPts val="600"/>
              </a:spcBef>
              <a:buSzTx/>
              <a:buFontTx/>
              <a:buNone/>
              <a:defRPr sz="29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7246" y="1531205"/>
            <a:ext cx="5375000" cy="63813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9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608017" y="272355"/>
            <a:ext cx="4000640" cy="1159094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754322" y="272359"/>
            <a:ext cx="6797919" cy="583821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08016" y="1431450"/>
            <a:ext cx="4000641" cy="467911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7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2383494" y="4788377"/>
            <a:ext cx="7296151" cy="565298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2383494" y="611215"/>
            <a:ext cx="7296151" cy="4104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83494" y="5353672"/>
            <a:ext cx="7296151" cy="8028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700"/>
            </a:lvl1pPr>
            <a:lvl2pPr marL="0" indent="553898">
              <a:spcBef>
                <a:spcPts val="400"/>
              </a:spcBef>
              <a:buSzTx/>
              <a:buFontTx/>
              <a:buNone/>
              <a:defRPr sz="1700"/>
            </a:lvl2pPr>
            <a:lvl3pPr marL="0" indent="1107796">
              <a:spcBef>
                <a:spcPts val="400"/>
              </a:spcBef>
              <a:buSzTx/>
              <a:buFontTx/>
              <a:buNone/>
              <a:defRPr sz="1700"/>
            </a:lvl3pPr>
            <a:lvl4pPr marL="0" indent="1661692">
              <a:spcBef>
                <a:spcPts val="400"/>
              </a:spcBef>
              <a:buSzTx/>
              <a:buFontTx/>
              <a:buNone/>
              <a:defRPr sz="1700"/>
            </a:lvl4pPr>
            <a:lvl5pPr marL="0" indent="2215590">
              <a:spcBef>
                <a:spcPts val="400"/>
              </a:spcBef>
              <a:buSzTx/>
              <a:buFontTx/>
              <a:buNone/>
              <a:defRPr sz="1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8015" y="273938"/>
            <a:ext cx="10944226" cy="114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1596126"/>
            <a:ext cx="10944226" cy="451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47454" y="6429455"/>
            <a:ext cx="250617" cy="250481"/>
          </a:xfrm>
          <a:prstGeom prst="rect">
            <a:avLst/>
          </a:prstGeom>
          <a:ln w="12700">
            <a:miter lim="400000"/>
          </a:ln>
        </p:spPr>
        <p:txBody>
          <a:bodyPr wrap="none" lIns="55389" tIns="55389" rIns="55389" bIns="5538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titleStyle>
    <p:bodyStyle>
      <a:lvl1pPr marL="415422" marR="0" indent="-41542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950993" marR="0" indent="-397095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1480244" marR="0" indent="-372448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2111735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2665633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»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3219531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3773429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4327327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4881223" marR="0" indent="-450041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bodyStyle>
    <p:otherStyle>
      <a:lvl1pPr marL="0" marR="0" indent="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1pPr>
      <a:lvl2pPr marL="0" marR="0" indent="553898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2pPr>
      <a:lvl3pPr marL="0" marR="0" indent="1107796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3pPr>
      <a:lvl4pPr marL="0" marR="0" indent="1661692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4pPr>
      <a:lvl5pPr marL="0" marR="0" indent="221559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5pPr>
      <a:lvl6pPr marL="0" marR="0" indent="2769489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6pPr>
      <a:lvl7pPr marL="0" marR="0" indent="3323387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7pPr>
      <a:lvl8pPr marL="0" marR="0" indent="3877285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8pPr>
      <a:lvl9pPr marL="0" marR="0" indent="4431181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awskorea/aws-djangogirls-on-aw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slideshare.net/awskorea/aws-elastic-beanstalk-aws-aws-devday20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aws.amazon.com/ko_kr/elasticbeanstalk/latest/dg/create-deploy-python-django.html" TargetMode="External"/><Relationship Id="rId5" Type="http://schemas.openxmlformats.org/officeDocument/2006/relationships/hyperlink" Target="https://medium.com/@whj2013123218/django-%EC%9E%A5%EA%B3%A0-%ED%94%84%EB%A1%9C%EC%A0%9D%ED%8A%B8-elastic-beanstalk%EB%A1%9C-%EC%84%9C%EB%B2%84%EC%97%90-%EC%89%BD%EA%B2%8C-%EB%B0%B0%ED%8F%AC%ED%95%98%EA%B8%B0-4be33ad4f64e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클립아트이(가) 표시된 사진&#10;&#10;자동 생성된 설명">
            <a:extLst>
              <a:ext uri="{FF2B5EF4-FFF2-40B4-BE49-F238E27FC236}">
                <a16:creationId xmlns:a16="http://schemas.microsoft.com/office/drawing/2014/main" id="{7E8EE809-6F69-F741-BD66-630BBC1B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34" y="1452635"/>
            <a:ext cx="1961033" cy="244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4226374" y="4852474"/>
            <a:ext cx="3701153" cy="41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594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장치훈</a:t>
            </a:r>
            <a:endParaRPr kumimoji="1" lang="en-US" altLang="ko-KR" sz="1594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7031BC-D209-5D4E-B304-2300485A2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03" r="27143" b="48334"/>
          <a:stretch/>
        </p:blipFill>
        <p:spPr>
          <a:xfrm>
            <a:off x="5906676" y="1182871"/>
            <a:ext cx="340548" cy="1693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AB2281-9E92-C84E-94CB-3036B568A53E}"/>
              </a:ext>
            </a:extLst>
          </p:cNvPr>
          <p:cNvSpPr/>
          <p:nvPr/>
        </p:nvSpPr>
        <p:spPr>
          <a:xfrm>
            <a:off x="5688862" y="2363732"/>
            <a:ext cx="776175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192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14</a:t>
            </a:r>
            <a:r>
              <a:rPr kumimoji="1" lang="ko-KR" altLang="en-US" sz="2192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강</a:t>
            </a:r>
            <a:endParaRPr kumimoji="1" lang="en-US" altLang="ko-KR" sz="2192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F21DAE-F829-054E-B6ED-A2B0D50235DF}"/>
              </a:ext>
            </a:extLst>
          </p:cNvPr>
          <p:cNvSpPr txBox="1"/>
          <p:nvPr/>
        </p:nvSpPr>
        <p:spPr>
          <a:xfrm>
            <a:off x="2850228" y="3034227"/>
            <a:ext cx="363538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782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{</a:t>
            </a:r>
            <a:endParaRPr kumimoji="1" lang="ko-KR" altLang="en-US" sz="4782" b="1" dirty="0">
              <a:solidFill>
                <a:srgbClr val="F39A25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1FD9C-9EB2-8744-BF5B-4DEDBF97E0DD}"/>
              </a:ext>
            </a:extLst>
          </p:cNvPr>
          <p:cNvSpPr txBox="1"/>
          <p:nvPr/>
        </p:nvSpPr>
        <p:spPr>
          <a:xfrm>
            <a:off x="8940133" y="3037270"/>
            <a:ext cx="363538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782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}</a:t>
            </a:r>
            <a:endParaRPr kumimoji="1" lang="ko-KR" altLang="en-US" sz="4782" b="1" dirty="0">
              <a:solidFill>
                <a:srgbClr val="F39A25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20228" y="4039199"/>
            <a:ext cx="4313444" cy="30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95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AWS EB </a:t>
            </a:r>
            <a:r>
              <a:rPr kumimoji="1" lang="ko-KR" altLang="en-US" sz="1395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를 활용한 </a:t>
            </a:r>
            <a:r>
              <a:rPr kumimoji="1" lang="en-US" altLang="ko-KR" sz="1395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Deploy</a:t>
            </a:r>
            <a:endParaRPr kumimoji="1" lang="ko-KR" altLang="en-US" sz="1395" dirty="0">
              <a:solidFill>
                <a:srgbClr val="F29927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3743335" y="3063511"/>
            <a:ext cx="4668112" cy="70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985" b="1" spc="-149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Deploy</a:t>
            </a:r>
            <a:endParaRPr kumimoji="1" lang="ko-KR" altLang="en-US" sz="3985" b="1" spc="-149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80E974-59BC-6D4F-B35E-FC9C4502D476}"/>
              </a:ext>
            </a:extLst>
          </p:cNvPr>
          <p:cNvSpPr/>
          <p:nvPr/>
        </p:nvSpPr>
        <p:spPr>
          <a:xfrm>
            <a:off x="4071644" y="5281766"/>
            <a:ext cx="4010614" cy="275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196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010-9406-7621  |  jang.chihun@gmail.com</a:t>
            </a:r>
          </a:p>
        </p:txBody>
      </p:sp>
    </p:spTree>
    <p:extLst>
      <p:ext uri="{BB962C8B-B14F-4D97-AF65-F5344CB8AC3E}">
        <p14:creationId xmlns:p14="http://schemas.microsoft.com/office/powerpoint/2010/main" val="14389087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535E8B-6CFA-AA46-B73D-0067C8F0A01B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13</a:t>
            </a:r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강 복습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13" name="그림 12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115AA5DE-DAF1-BC45-8F26-AC354ECB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C4F86046-FCAD-6A4B-9406-843468CC2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E030D5-E2F6-3049-BB78-A53713ACD8C0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57DD0-F489-4658-837C-2948A666C6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6" t="30609" r="81997" b="41332"/>
          <a:stretch/>
        </p:blipFill>
        <p:spPr>
          <a:xfrm>
            <a:off x="1073888" y="1907797"/>
            <a:ext cx="3718822" cy="3421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5A2F55-E1B7-4524-A5FF-B623DA6938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90" t="7197" r="1876" b="54871"/>
          <a:stretch/>
        </p:blipFill>
        <p:spPr>
          <a:xfrm>
            <a:off x="4529537" y="2364996"/>
            <a:ext cx="7049386" cy="259170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4A2EB6-E6F6-4689-A375-77AC92EFBD40}"/>
              </a:ext>
            </a:extLst>
          </p:cNvPr>
          <p:cNvSpPr/>
          <p:nvPr/>
        </p:nvSpPr>
        <p:spPr>
          <a:xfrm>
            <a:off x="8591108" y="2711302"/>
            <a:ext cx="1371600" cy="2796363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2353E-64F8-4E7E-9D57-2D6F7D73BCDE}"/>
              </a:ext>
            </a:extLst>
          </p:cNvPr>
          <p:cNvSpPr txBox="1"/>
          <p:nvPr/>
        </p:nvSpPr>
        <p:spPr>
          <a:xfrm>
            <a:off x="4258840" y="1053653"/>
            <a:ext cx="363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252186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6BE9C-648F-B64A-919B-23D78F03D2FA}"/>
              </a:ext>
            </a:extLst>
          </p:cNvPr>
          <p:cNvSpPr txBox="1"/>
          <p:nvPr/>
        </p:nvSpPr>
        <p:spPr>
          <a:xfrm>
            <a:off x="3458225" y="3216790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배포 하기</a:t>
            </a:r>
            <a:endParaRPr kumimoji="1" lang="en-US" altLang="ko-KR" sz="1993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D3ACE-8796-B548-849F-66565EE7B91D}"/>
              </a:ext>
            </a:extLst>
          </p:cNvPr>
          <p:cNvSpPr txBox="1"/>
          <p:nvPr/>
        </p:nvSpPr>
        <p:spPr>
          <a:xfrm>
            <a:off x="2850228" y="2952582"/>
            <a:ext cx="363538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782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{</a:t>
            </a:r>
            <a:endParaRPr kumimoji="1" lang="ko-KR" altLang="en-US" sz="4782" b="1" dirty="0">
              <a:solidFill>
                <a:srgbClr val="F39A25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0BA07-5B68-B04C-850B-B4A8C60F2239}"/>
              </a:ext>
            </a:extLst>
          </p:cNvPr>
          <p:cNvSpPr txBox="1"/>
          <p:nvPr/>
        </p:nvSpPr>
        <p:spPr>
          <a:xfrm>
            <a:off x="8940134" y="2952581"/>
            <a:ext cx="363538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782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}</a:t>
            </a:r>
            <a:endParaRPr kumimoji="1" lang="ko-KR" altLang="en-US" sz="4782" b="1" dirty="0">
              <a:solidFill>
                <a:srgbClr val="F39A25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9" name="그림 8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A16F233A-2432-7447-958C-B500B15D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0" name="그림 9" descr="클립아트이(가) 표시된 사진&#10;&#10;자동 생성된 설명">
            <a:extLst>
              <a:ext uri="{FF2B5EF4-FFF2-40B4-BE49-F238E27FC236}">
                <a16:creationId xmlns:a16="http://schemas.microsoft.com/office/drawing/2014/main" id="{88F19D03-EBBE-EB4A-AE48-F501F3D22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869857-2B52-354B-BE1F-36A450581AB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91199-1C8F-4D7F-AF30-1030277CFFE6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학습목표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2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01C36901-0CC7-2442-AEDA-5B877E5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9AAA42A4-9D34-6B49-929F-75182AD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9E6D7-550D-284F-B244-E5AF88C0182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A56DC-F8E7-458E-A8C4-AF8EFAA0ED15}"/>
              </a:ext>
            </a:extLst>
          </p:cNvPr>
          <p:cNvSpPr txBox="1"/>
          <p:nvPr/>
        </p:nvSpPr>
        <p:spPr>
          <a:xfrm>
            <a:off x="4258840" y="1053653"/>
            <a:ext cx="36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주의 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D8D51-BE53-40B3-852B-236CD5B19A41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주의 사항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2" name="Picture 2" descr="새어나가는 돈에 대한 이미지 검색결과">
            <a:extLst>
              <a:ext uri="{FF2B5EF4-FFF2-40B4-BE49-F238E27FC236}">
                <a16:creationId xmlns:a16="http://schemas.microsoft.com/office/drawing/2014/main" id="{275A66A0-38CC-4153-A1B9-0D4C96AB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354" y="1727282"/>
            <a:ext cx="3636217" cy="363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047750-C082-418F-A7FD-238888C72D89}"/>
              </a:ext>
            </a:extLst>
          </p:cNvPr>
          <p:cNvSpPr txBox="1"/>
          <p:nvPr/>
        </p:nvSpPr>
        <p:spPr>
          <a:xfrm>
            <a:off x="3458225" y="5778947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93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실습 후에는 꼭 삭제해주세요</a:t>
            </a:r>
            <a:endParaRPr kumimoji="1" lang="en-US" altLang="ko-KR" sz="1993" dirty="0">
              <a:solidFill>
                <a:srgbClr val="FF0000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52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01C36901-0CC7-2442-AEDA-5B877E5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9AAA42A4-9D34-6B49-929F-75182AD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9E6D7-550D-284F-B244-E5AF88C0182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A56DC-F8E7-458E-A8C4-AF8EFAA0ED15}"/>
              </a:ext>
            </a:extLst>
          </p:cNvPr>
          <p:cNvSpPr txBox="1"/>
          <p:nvPr/>
        </p:nvSpPr>
        <p:spPr>
          <a:xfrm>
            <a:off x="4258840" y="1053653"/>
            <a:ext cx="36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Deploy?</a:t>
            </a:r>
            <a:endParaRPr kumimoji="1" lang="ko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D8D51-BE53-40B3-852B-236CD5B19A41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배포 알아보기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1026" name="Picture 2" descr="Laptop free icon">
            <a:extLst>
              <a:ext uri="{FF2B5EF4-FFF2-40B4-BE49-F238E27FC236}">
                <a16:creationId xmlns:a16="http://schemas.microsoft.com/office/drawing/2014/main" id="{C1C957D1-A981-4752-A1E6-F61D7F3A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27" y="2918212"/>
            <a:ext cx="996174" cy="99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 free icon">
            <a:extLst>
              <a:ext uri="{FF2B5EF4-FFF2-40B4-BE49-F238E27FC236}">
                <a16:creationId xmlns:a16="http://schemas.microsoft.com/office/drawing/2014/main" id="{79F62B32-EB35-4114-AB86-B3697937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102" y="2698454"/>
            <a:ext cx="143569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s group free icon">
            <a:extLst>
              <a:ext uri="{FF2B5EF4-FFF2-40B4-BE49-F238E27FC236}">
                <a16:creationId xmlns:a16="http://schemas.microsoft.com/office/drawing/2014/main" id="{CD1CFF9A-C0DF-49AC-A913-484F011E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350" y="1144967"/>
            <a:ext cx="1319205" cy="13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ers group free icon">
            <a:extLst>
              <a:ext uri="{FF2B5EF4-FFF2-40B4-BE49-F238E27FC236}">
                <a16:creationId xmlns:a16="http://schemas.microsoft.com/office/drawing/2014/main" id="{839C1028-BE6A-44C8-BB0C-F2AC2AD4A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952" y="2502491"/>
            <a:ext cx="1903391" cy="19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sers group free icon">
            <a:extLst>
              <a:ext uri="{FF2B5EF4-FFF2-40B4-BE49-F238E27FC236}">
                <a16:creationId xmlns:a16="http://schemas.microsoft.com/office/drawing/2014/main" id="{66FAE7E6-4919-446E-B3C4-1A217C18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171" y="4245117"/>
            <a:ext cx="2045030" cy="204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0014BD5-7D87-4084-8241-B6ADE25E348B}"/>
              </a:ext>
            </a:extLst>
          </p:cNvPr>
          <p:cNvSpPr/>
          <p:nvPr/>
        </p:nvSpPr>
        <p:spPr>
          <a:xfrm>
            <a:off x="3437815" y="3301787"/>
            <a:ext cx="1559487" cy="3373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29927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EE65F60-0754-41BB-833F-7D14F8908505}"/>
              </a:ext>
            </a:extLst>
          </p:cNvPr>
          <p:cNvSpPr/>
          <p:nvPr/>
        </p:nvSpPr>
        <p:spPr>
          <a:xfrm>
            <a:off x="6943361" y="3416300"/>
            <a:ext cx="1903391" cy="22902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29927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513AAFA-08E0-485C-AE8A-78BFE85D942E}"/>
              </a:ext>
            </a:extLst>
          </p:cNvPr>
          <p:cNvSpPr/>
          <p:nvPr/>
        </p:nvSpPr>
        <p:spPr>
          <a:xfrm rot="20001281">
            <a:off x="6816847" y="2463901"/>
            <a:ext cx="1903391" cy="22902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29927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F15FFBD-C2E9-449E-82C0-5D10243042C7}"/>
              </a:ext>
            </a:extLst>
          </p:cNvPr>
          <p:cNvSpPr/>
          <p:nvPr/>
        </p:nvSpPr>
        <p:spPr>
          <a:xfrm rot="1728997">
            <a:off x="6803908" y="4398602"/>
            <a:ext cx="1903391" cy="22902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29927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726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01C36901-0CC7-2442-AEDA-5B877E5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9AAA42A4-9D34-6B49-929F-75182AD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9E6D7-550D-284F-B244-E5AF88C0182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7D42A-B002-4F1A-9540-90F9A071A1BA}"/>
              </a:ext>
            </a:extLst>
          </p:cNvPr>
          <p:cNvSpPr txBox="1"/>
          <p:nvPr/>
        </p:nvSpPr>
        <p:spPr>
          <a:xfrm>
            <a:off x="4366024" y="1090431"/>
            <a:ext cx="342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Elastic Beanstalk</a:t>
            </a:r>
            <a:endParaRPr kumimoji="1" lang="ko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CBC8F-CB57-4BEE-AB98-BEA777AD2ACE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EB</a:t>
            </a:r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알아보기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2056" name="Picture 8" descr="server에 대한 이미지 검색결과">
            <a:extLst>
              <a:ext uri="{FF2B5EF4-FFF2-40B4-BE49-F238E27FC236}">
                <a16:creationId xmlns:a16="http://schemas.microsoft.com/office/drawing/2014/main" id="{26CB728A-9598-4487-B6CE-B9294722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8" y="1617090"/>
            <a:ext cx="1676916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tabase에 대한 이미지 검색결과">
            <a:extLst>
              <a:ext uri="{FF2B5EF4-FFF2-40B4-BE49-F238E27FC236}">
                <a16:creationId xmlns:a16="http://schemas.microsoft.com/office/drawing/2014/main" id="{9F19F36D-7931-4DE2-8F63-9DD11C795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991">
            <a:off x="3107039" y="1988240"/>
            <a:ext cx="2926253" cy="16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보안에 대한 이미지 검색결과">
            <a:extLst>
              <a:ext uri="{FF2B5EF4-FFF2-40B4-BE49-F238E27FC236}">
                <a16:creationId xmlns:a16="http://schemas.microsoft.com/office/drawing/2014/main" id="{28584968-6001-4F13-A565-3ED687DE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691">
            <a:off x="760112" y="4409429"/>
            <a:ext cx="2369018" cy="12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oding cat에 대한 이미지 검색결과">
            <a:extLst>
              <a:ext uri="{FF2B5EF4-FFF2-40B4-BE49-F238E27FC236}">
                <a16:creationId xmlns:a16="http://schemas.microsoft.com/office/drawing/2014/main" id="{F08B1442-6F74-466F-9520-2DBCA3968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82" y="2569197"/>
            <a:ext cx="2337585" cy="233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oding에 대한 이미지 검색결과">
            <a:extLst>
              <a:ext uri="{FF2B5EF4-FFF2-40B4-BE49-F238E27FC236}">
                <a16:creationId xmlns:a16="http://schemas.microsoft.com/office/drawing/2014/main" id="{EC87DB78-C5B8-46BE-87CE-94BAC80B3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2040">
            <a:off x="3500373" y="4332509"/>
            <a:ext cx="2369018" cy="158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2A39124-13B0-4A3F-8001-BF92EA579842}"/>
              </a:ext>
            </a:extLst>
          </p:cNvPr>
          <p:cNvSpPr/>
          <p:nvPr/>
        </p:nvSpPr>
        <p:spPr>
          <a:xfrm>
            <a:off x="6555463" y="3379787"/>
            <a:ext cx="1064106" cy="103545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01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01C36901-0CC7-2442-AEDA-5B877E5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9AAA42A4-9D34-6B49-929F-75182AD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9E6D7-550D-284F-B244-E5AF88C0182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7D42A-B002-4F1A-9540-90F9A071A1BA}"/>
              </a:ext>
            </a:extLst>
          </p:cNvPr>
          <p:cNvSpPr txBox="1"/>
          <p:nvPr/>
        </p:nvSpPr>
        <p:spPr>
          <a:xfrm>
            <a:off x="4366024" y="776154"/>
            <a:ext cx="342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Elastic Beanstalk</a:t>
            </a:r>
            <a:endParaRPr kumimoji="1" lang="ko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CBC8F-CB57-4BEE-AB98-BEA777AD2ACE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EB</a:t>
            </a:r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알아보기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13" name="Picture 2" descr="aws elastic beanstalk에 대한 이미지 검색결과">
            <a:extLst>
              <a:ext uri="{FF2B5EF4-FFF2-40B4-BE49-F238E27FC236}">
                <a16:creationId xmlns:a16="http://schemas.microsoft.com/office/drawing/2014/main" id="{3CF85A45-F86B-4EA1-BC74-562A3C38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51" y="1584977"/>
            <a:ext cx="8455395" cy="475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9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01C36901-0CC7-2442-AEDA-5B877E5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9AAA42A4-9D34-6B49-929F-75182AD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9E6D7-550D-284F-B244-E5AF88C0182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25606-2D12-4E52-AB30-228D867043E6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참고 자료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111BFA1F-AE98-4A39-8277-2F9FA6F06776}"/>
              </a:ext>
            </a:extLst>
          </p:cNvPr>
          <p:cNvSpPr txBox="1"/>
          <p:nvPr/>
        </p:nvSpPr>
        <p:spPr>
          <a:xfrm>
            <a:off x="3458225" y="2087237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뜰 수 있는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Error 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관련 자료</a:t>
            </a:r>
            <a:endParaRPr kumimoji="1" lang="en-US" altLang="ko-KR" sz="1993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91E7A-811C-4033-9C9D-1281A809EF94}"/>
              </a:ext>
            </a:extLst>
          </p:cNvPr>
          <p:cNvSpPr txBox="1"/>
          <p:nvPr/>
        </p:nvSpPr>
        <p:spPr>
          <a:xfrm>
            <a:off x="4366024" y="776154"/>
            <a:ext cx="342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 자료</a:t>
            </a:r>
          </a:p>
        </p:txBody>
      </p:sp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73682B6F-C405-4A13-99F4-A6786CDCD57E}"/>
              </a:ext>
            </a:extLst>
          </p:cNvPr>
          <p:cNvSpPr txBox="1"/>
          <p:nvPr/>
        </p:nvSpPr>
        <p:spPr>
          <a:xfrm>
            <a:off x="3458225" y="3216790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AWS 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공식 문서</a:t>
            </a:r>
            <a:endParaRPr kumimoji="1" lang="en-US" altLang="ko-KR" sz="1993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1" name="TextBox 10">
            <a:hlinkClick r:id="rId7"/>
            <a:extLst>
              <a:ext uri="{FF2B5EF4-FFF2-40B4-BE49-F238E27FC236}">
                <a16:creationId xmlns:a16="http://schemas.microsoft.com/office/drawing/2014/main" id="{42B501F7-A20A-4224-93BA-57CDFD184237}"/>
              </a:ext>
            </a:extLst>
          </p:cNvPr>
          <p:cNvSpPr txBox="1"/>
          <p:nvPr/>
        </p:nvSpPr>
        <p:spPr>
          <a:xfrm>
            <a:off x="3458225" y="4240558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Elastic Beanstalk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 대한 설명</a:t>
            </a:r>
            <a:endParaRPr kumimoji="1" lang="en-US" altLang="ko-KR" sz="1993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2" name="TextBox 11">
            <a:hlinkClick r:id="rId8"/>
            <a:extLst>
              <a:ext uri="{FF2B5EF4-FFF2-40B4-BE49-F238E27FC236}">
                <a16:creationId xmlns:a16="http://schemas.microsoft.com/office/drawing/2014/main" id="{C7C6D01A-08DD-48A7-A6E1-7C9807391219}"/>
              </a:ext>
            </a:extLst>
          </p:cNvPr>
          <p:cNvSpPr txBox="1"/>
          <p:nvPr/>
        </p:nvSpPr>
        <p:spPr>
          <a:xfrm>
            <a:off x="3458225" y="5230263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과금을 조심합시다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(p15~ p17)</a:t>
            </a:r>
          </a:p>
        </p:txBody>
      </p:sp>
    </p:spTree>
    <p:extLst>
      <p:ext uri="{BB962C8B-B14F-4D97-AF65-F5344CB8AC3E}">
        <p14:creationId xmlns:p14="http://schemas.microsoft.com/office/powerpoint/2010/main" val="33328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8149</TotalTime>
  <Words>95</Words>
  <Application>Microsoft Office PowerPoint</Application>
  <PresentationFormat>사용자 지정</PresentationFormat>
  <Paragraphs>35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Apple SD Gothic Neo</vt:lpstr>
      <vt:lpstr>Apple SD Gothic Neo Light</vt:lpstr>
      <vt:lpstr>Apple SD Gothic Neo SemiBold</vt:lpstr>
      <vt:lpstr>Apple SD Gothic Neo UltraLight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chihun jang</dc:creator>
  <cp:lastModifiedBy>chihun jang</cp:lastModifiedBy>
  <cp:revision>136</cp:revision>
  <dcterms:modified xsi:type="dcterms:W3CDTF">2019-12-14T08:51:13Z</dcterms:modified>
</cp:coreProperties>
</file>