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8" r:id="rId2"/>
    <p:sldId id="299" r:id="rId3"/>
    <p:sldId id="267" r:id="rId4"/>
    <p:sldId id="314" r:id="rId5"/>
    <p:sldId id="326" r:id="rId6"/>
    <p:sldId id="322" r:id="rId7"/>
    <p:sldId id="325" r:id="rId8"/>
    <p:sldId id="324" r:id="rId9"/>
    <p:sldId id="327" r:id="rId10"/>
  </p:sldIdLst>
  <p:sldSz cx="12153900" cy="6832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553898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1107796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661692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2215590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769489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3323387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877285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4431181" algn="l" defTabSz="110779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927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2828" autoAdjust="0"/>
  </p:normalViewPr>
  <p:slideViewPr>
    <p:cSldViewPr snapToGrid="0" showGuides="1">
      <p:cViewPr varScale="1">
        <p:scale>
          <a:sx n="71" d="100"/>
          <a:sy n="71" d="100"/>
        </p:scale>
        <p:origin x="1066" y="53"/>
      </p:cViewPr>
      <p:guideLst>
        <p:guide orient="horz" pos="2129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95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13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1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904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98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04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8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2019" y="2125002"/>
            <a:ext cx="10336214" cy="146628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4040" y="3876304"/>
            <a:ext cx="8512176" cy="17481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55389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107796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661692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21559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315750" y="6403376"/>
            <a:ext cx="236491" cy="23778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816181" y="273941"/>
            <a:ext cx="2736058" cy="58366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273941"/>
            <a:ext cx="8005499" cy="58366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2019-12-17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7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960575" y="4395684"/>
            <a:ext cx="10336215" cy="1358608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60575" y="2899312"/>
            <a:ext cx="10336215" cy="149636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553898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1107796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661692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2215590">
              <a:spcBef>
                <a:spcPts val="5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8012" y="1596126"/>
            <a:ext cx="5370778" cy="4514441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400"/>
            </a:lvl1pPr>
            <a:lvl2pPr marL="959771" indent="-405873">
              <a:spcBef>
                <a:spcPts val="800"/>
              </a:spcBef>
              <a:defRPr sz="3400"/>
            </a:lvl2pPr>
            <a:lvl3pPr marL="1500140" indent="-392344">
              <a:spcBef>
                <a:spcPts val="800"/>
              </a:spcBef>
              <a:defRPr sz="3400"/>
            </a:lvl3pPr>
            <a:lvl4pPr marL="2089705" indent="-428012">
              <a:spcBef>
                <a:spcPts val="800"/>
              </a:spcBef>
              <a:defRPr sz="3400"/>
            </a:lvl4pPr>
            <a:lvl5pPr marL="2643602" indent="-428012">
              <a:spcBef>
                <a:spcPts val="800"/>
              </a:spcBef>
              <a:defRPr sz="3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8012" y="1531205"/>
            <a:ext cx="5372891" cy="63813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900" b="1"/>
            </a:lvl1pPr>
            <a:lvl2pPr marL="0" indent="553898">
              <a:spcBef>
                <a:spcPts val="600"/>
              </a:spcBef>
              <a:buSzTx/>
              <a:buFontTx/>
              <a:buNone/>
              <a:defRPr sz="2900" b="1"/>
            </a:lvl2pPr>
            <a:lvl3pPr marL="0" indent="1107796">
              <a:spcBef>
                <a:spcPts val="600"/>
              </a:spcBef>
              <a:buSzTx/>
              <a:buFontTx/>
              <a:buNone/>
              <a:defRPr sz="2900" b="1"/>
            </a:lvl3pPr>
            <a:lvl4pPr marL="0" indent="1661692">
              <a:spcBef>
                <a:spcPts val="600"/>
              </a:spcBef>
              <a:buSzTx/>
              <a:buFontTx/>
              <a:buNone/>
              <a:defRPr sz="2900" b="1"/>
            </a:lvl4pPr>
            <a:lvl5pPr marL="0" indent="2215590">
              <a:spcBef>
                <a:spcPts val="600"/>
              </a:spcBef>
              <a:buSzTx/>
              <a:buFontTx/>
              <a:buNone/>
              <a:defRPr sz="29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7246" y="1531205"/>
            <a:ext cx="5375000" cy="63813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9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608017" y="272355"/>
            <a:ext cx="4000640" cy="1159094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754322" y="272359"/>
            <a:ext cx="6797919" cy="583821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08016" y="1431450"/>
            <a:ext cx="4000641" cy="467911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7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2383494" y="4788377"/>
            <a:ext cx="7296151" cy="565298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2383494" y="611215"/>
            <a:ext cx="7296151" cy="41043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83494" y="5353672"/>
            <a:ext cx="7296151" cy="8028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700"/>
            </a:lvl1pPr>
            <a:lvl2pPr marL="0" indent="553898">
              <a:spcBef>
                <a:spcPts val="400"/>
              </a:spcBef>
              <a:buSzTx/>
              <a:buFontTx/>
              <a:buNone/>
              <a:defRPr sz="1700"/>
            </a:lvl2pPr>
            <a:lvl3pPr marL="0" indent="1107796">
              <a:spcBef>
                <a:spcPts val="400"/>
              </a:spcBef>
              <a:buSzTx/>
              <a:buFontTx/>
              <a:buNone/>
              <a:defRPr sz="1700"/>
            </a:lvl3pPr>
            <a:lvl4pPr marL="0" indent="1661692">
              <a:spcBef>
                <a:spcPts val="400"/>
              </a:spcBef>
              <a:buSzTx/>
              <a:buFontTx/>
              <a:buNone/>
              <a:defRPr sz="1700"/>
            </a:lvl4pPr>
            <a:lvl5pPr marL="0" indent="2215590">
              <a:spcBef>
                <a:spcPts val="400"/>
              </a:spcBef>
              <a:buSzTx/>
              <a:buFontTx/>
              <a:buNone/>
              <a:defRPr sz="1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216866" y="6352576"/>
            <a:ext cx="335375" cy="33938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8015" y="273938"/>
            <a:ext cx="10944226" cy="114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8015" y="1596126"/>
            <a:ext cx="10944226" cy="451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389" tIns="55389" rIns="55389" bIns="5538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47454" y="6429455"/>
            <a:ext cx="250617" cy="250481"/>
          </a:xfrm>
          <a:prstGeom prst="rect">
            <a:avLst/>
          </a:prstGeom>
          <a:ln w="12700">
            <a:miter lim="400000"/>
          </a:ln>
        </p:spPr>
        <p:txBody>
          <a:bodyPr wrap="none" lIns="55389" tIns="55389" rIns="55389" bIns="5538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0" marR="0" indent="0" algn="ct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titleStyle>
    <p:bodyStyle>
      <a:lvl1pPr marL="415422" marR="0" indent="-41542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1pPr>
      <a:lvl2pPr marL="950993" marR="0" indent="-397095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2pPr>
      <a:lvl3pPr marL="1480244" marR="0" indent="-372448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3pPr>
      <a:lvl4pPr marL="2111735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4pPr>
      <a:lvl5pPr marL="2665633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»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5pPr>
      <a:lvl6pPr marL="3219531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6pPr>
      <a:lvl7pPr marL="3773429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7pPr>
      <a:lvl8pPr marL="4327327" marR="0" indent="-450042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8pPr>
      <a:lvl9pPr marL="4881223" marR="0" indent="-450041" algn="l" defTabSz="1107796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Noto Sans CJK KR Bold"/>
          <a:ea typeface="Noto Sans CJK KR Bold"/>
          <a:cs typeface="Noto Sans CJK KR Bold"/>
          <a:sym typeface="Noto Sans CJK KR Bold"/>
        </a:defRPr>
      </a:lvl9pPr>
    </p:bodyStyle>
    <p:otherStyle>
      <a:lvl1pPr marL="0" marR="0" indent="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1pPr>
      <a:lvl2pPr marL="0" marR="0" indent="553898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2pPr>
      <a:lvl3pPr marL="0" marR="0" indent="1107796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3pPr>
      <a:lvl4pPr marL="0" marR="0" indent="1661692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4pPr>
      <a:lvl5pPr marL="0" marR="0" indent="2215590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5pPr>
      <a:lvl6pPr marL="0" marR="0" indent="2769489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6pPr>
      <a:lvl7pPr marL="0" marR="0" indent="3323387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7pPr>
      <a:lvl8pPr marL="0" marR="0" indent="3877285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8pPr>
      <a:lvl9pPr marL="0" marR="0" indent="4431181" algn="r" defTabSz="11077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o Sans CJK KR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realpython.com/deploying-a-django-app-and-postgresql-to-aws-elastic-beanstalk/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hyperlink" Target="mailto:jang.chihun@gmail.com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클립아트이(가) 표시된 사진&#10;&#10;자동 생성된 설명">
            <a:extLst>
              <a:ext uri="{FF2B5EF4-FFF2-40B4-BE49-F238E27FC236}">
                <a16:creationId xmlns:a16="http://schemas.microsoft.com/office/drawing/2014/main" id="{7E8EE809-6F69-F741-BD66-630BBC1B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34" y="1452635"/>
            <a:ext cx="1961033" cy="244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4226374" y="4852474"/>
            <a:ext cx="3701153" cy="41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594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장치훈</a:t>
            </a:r>
            <a:endParaRPr kumimoji="1" lang="en-US" altLang="ko-KR" sz="1594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7031BC-D209-5D4E-B304-2300485A2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03" r="27143" b="48334"/>
          <a:stretch/>
        </p:blipFill>
        <p:spPr>
          <a:xfrm>
            <a:off x="5906676" y="1182871"/>
            <a:ext cx="340548" cy="1693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AB2281-9E92-C84E-94CB-3036B568A53E}"/>
              </a:ext>
            </a:extLst>
          </p:cNvPr>
          <p:cNvSpPr/>
          <p:nvPr/>
        </p:nvSpPr>
        <p:spPr>
          <a:xfrm>
            <a:off x="5688862" y="2363732"/>
            <a:ext cx="776175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192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15</a:t>
            </a:r>
            <a:r>
              <a:rPr kumimoji="1" lang="ko-KR" altLang="en-US" sz="2192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강</a:t>
            </a:r>
            <a:endParaRPr kumimoji="1" lang="en-US" altLang="ko-KR" sz="2192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F21DAE-F829-054E-B6ED-A2B0D50235DF}"/>
              </a:ext>
            </a:extLst>
          </p:cNvPr>
          <p:cNvSpPr txBox="1"/>
          <p:nvPr/>
        </p:nvSpPr>
        <p:spPr>
          <a:xfrm>
            <a:off x="2850228" y="3034227"/>
            <a:ext cx="363538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782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{</a:t>
            </a:r>
            <a:endParaRPr kumimoji="1" lang="ko-KR" altLang="en-US" sz="4782" b="1" dirty="0">
              <a:solidFill>
                <a:srgbClr val="F39A25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1FD9C-9EB2-8744-BF5B-4DEDBF97E0DD}"/>
              </a:ext>
            </a:extLst>
          </p:cNvPr>
          <p:cNvSpPr txBox="1"/>
          <p:nvPr/>
        </p:nvSpPr>
        <p:spPr>
          <a:xfrm>
            <a:off x="8940133" y="3037270"/>
            <a:ext cx="363538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782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}</a:t>
            </a:r>
            <a:endParaRPr kumimoji="1" lang="ko-KR" altLang="en-US" sz="4782" b="1" dirty="0">
              <a:solidFill>
                <a:srgbClr val="F39A25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20228" y="4039199"/>
            <a:ext cx="4313444" cy="30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95" dirty="0">
                <a:solidFill>
                  <a:srgbClr val="F29927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Deploy</a:t>
            </a:r>
            <a:r>
              <a:rPr kumimoji="1" lang="ko-KR" altLang="en-US" sz="1395" dirty="0">
                <a:solidFill>
                  <a:srgbClr val="F29927"/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시 주의사항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3743335" y="3063511"/>
            <a:ext cx="4668112" cy="70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985" b="1" spc="-149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Deploy </a:t>
            </a:r>
            <a:r>
              <a:rPr kumimoji="1" lang="ko-KR" altLang="en-US" sz="3985" b="1" spc="-149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주의사항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80E974-59BC-6D4F-B35E-FC9C4502D476}"/>
              </a:ext>
            </a:extLst>
          </p:cNvPr>
          <p:cNvSpPr/>
          <p:nvPr/>
        </p:nvSpPr>
        <p:spPr>
          <a:xfrm>
            <a:off x="4071644" y="5281766"/>
            <a:ext cx="4010614" cy="275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196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010-9406-7621  |  jang.chihun@gmail.com</a:t>
            </a:r>
          </a:p>
        </p:txBody>
      </p:sp>
    </p:spTree>
    <p:extLst>
      <p:ext uri="{BB962C8B-B14F-4D97-AF65-F5344CB8AC3E}">
        <p14:creationId xmlns:p14="http://schemas.microsoft.com/office/powerpoint/2010/main" val="14389087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535E8B-6CFA-AA46-B73D-0067C8F0A01B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14</a:t>
            </a:r>
            <a:r>
              <a:rPr kumimoji="1" lang="ko-KR" altLang="en-US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강 복습 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 </a:t>
            </a:r>
            <a:r>
              <a:rPr kumimoji="1" lang="ko-KR" altLang="en-US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주의사항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13" name="그림 12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115AA5DE-DAF1-BC45-8F26-AC354ECB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C4F86046-FCAD-6A4B-9406-843468CC2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E030D5-E2F6-3049-BB78-A53713ACD8C0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D01AD-3420-4C44-9B00-A4F219A4072F}"/>
              </a:ext>
            </a:extLst>
          </p:cNvPr>
          <p:cNvSpPr txBox="1"/>
          <p:nvPr/>
        </p:nvSpPr>
        <p:spPr>
          <a:xfrm>
            <a:off x="3458225" y="1667687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1. Pip freeze &gt; requirements.txt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4FCA7F-99DE-416F-B263-DF79E85AAF35}"/>
              </a:ext>
            </a:extLst>
          </p:cNvPr>
          <p:cNvSpPr txBox="1"/>
          <p:nvPr/>
        </p:nvSpPr>
        <p:spPr>
          <a:xfrm>
            <a:off x="4198532" y="849258"/>
            <a:ext cx="385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Eb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사용한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Deploy 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3AADA-9F87-4A14-9A5A-74A1F2C992D2}"/>
              </a:ext>
            </a:extLst>
          </p:cNvPr>
          <p:cNvSpPr txBox="1"/>
          <p:nvPr/>
        </p:nvSpPr>
        <p:spPr>
          <a:xfrm>
            <a:off x="3460015" y="2282665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2. .</a:t>
            </a:r>
            <a:r>
              <a:rPr kumimoji="1" lang="en-US" altLang="ko-KR" sz="1993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ebextension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생성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(manage.py 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있는 곳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AC155-BF42-4A17-83AC-301E3BB2093C}"/>
              </a:ext>
            </a:extLst>
          </p:cNvPr>
          <p:cNvSpPr txBox="1"/>
          <p:nvPr/>
        </p:nvSpPr>
        <p:spPr>
          <a:xfrm>
            <a:off x="3458222" y="2897643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3. Pip install </a:t>
            </a:r>
            <a:r>
              <a:rPr kumimoji="1" lang="en-US" altLang="ko-KR" sz="1993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awsebcli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–upgrade –user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647AD-6298-4AEA-B801-4C12011BBEE3}"/>
              </a:ext>
            </a:extLst>
          </p:cNvPr>
          <p:cNvSpPr txBox="1"/>
          <p:nvPr/>
        </p:nvSpPr>
        <p:spPr>
          <a:xfrm>
            <a:off x="3472765" y="3512621"/>
            <a:ext cx="5310475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4. eb </a:t>
            </a:r>
            <a:r>
              <a:rPr kumimoji="1" lang="en-US" altLang="ko-KR" sz="1993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init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–I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를 통해 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  <a:r>
              <a:rPr kumimoji="1" lang="en-US" altLang="ko-KR" sz="1993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ebelasticbeanstalk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을</a:t>
            </a:r>
            <a:b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생성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(</a:t>
            </a:r>
            <a:r>
              <a:rPr kumimoji="1" lang="en-US" altLang="ko-KR" sz="1993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manage.Py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있는 곳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4F5BB0-23F3-402C-8B65-9AE1F3CAE2D5}"/>
              </a:ext>
            </a:extLst>
          </p:cNvPr>
          <p:cNvSpPr txBox="1"/>
          <p:nvPr/>
        </p:nvSpPr>
        <p:spPr>
          <a:xfrm>
            <a:off x="3589409" y="4434285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5. eb create (</a:t>
            </a:r>
            <a:r>
              <a:rPr kumimoji="1" lang="en-US" altLang="ko-KR" sz="1993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envname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 환경설정</a:t>
            </a:r>
            <a:endParaRPr kumimoji="1" lang="en-US" altLang="ko-KR" sz="1993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9C1D9A-8A1E-4FB5-9192-E2D50D9D88B2}"/>
              </a:ext>
            </a:extLst>
          </p:cNvPr>
          <p:cNvSpPr txBox="1"/>
          <p:nvPr/>
        </p:nvSpPr>
        <p:spPr>
          <a:xfrm>
            <a:off x="3589408" y="5049263"/>
            <a:ext cx="5310475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6. eb status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 나오는 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CNAME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을 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settings.py </a:t>
            </a:r>
          </a:p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ALLOWED HOSTS 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 추가</a:t>
            </a:r>
            <a:endParaRPr kumimoji="1" lang="en-US" altLang="ko-KR" sz="1993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19C049-BE85-4D23-8530-9955A1AC0633}"/>
              </a:ext>
            </a:extLst>
          </p:cNvPr>
          <p:cNvSpPr txBox="1"/>
          <p:nvPr/>
        </p:nvSpPr>
        <p:spPr>
          <a:xfrm>
            <a:off x="3472765" y="5970927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7. eb deploy 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 </a:t>
            </a:r>
            <a:r>
              <a:rPr kumimoji="1" lang="ko-KR" altLang="en-US" sz="1993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재배포</a:t>
            </a:r>
            <a:endParaRPr kumimoji="1" lang="en-US" altLang="ko-KR" sz="1993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86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6BE9C-648F-B64A-919B-23D78F03D2FA}"/>
              </a:ext>
            </a:extLst>
          </p:cNvPr>
          <p:cNvSpPr txBox="1"/>
          <p:nvPr/>
        </p:nvSpPr>
        <p:spPr>
          <a:xfrm>
            <a:off x="3458225" y="3366540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Settings.py 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분리하기</a:t>
            </a:r>
            <a:endParaRPr kumimoji="1" lang="en-US" altLang="ko-KR" sz="1993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D3ACE-8796-B548-849F-66565EE7B91D}"/>
              </a:ext>
            </a:extLst>
          </p:cNvPr>
          <p:cNvSpPr txBox="1"/>
          <p:nvPr/>
        </p:nvSpPr>
        <p:spPr>
          <a:xfrm>
            <a:off x="2850228" y="2952582"/>
            <a:ext cx="363538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782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{</a:t>
            </a:r>
            <a:endParaRPr kumimoji="1" lang="ko-KR" altLang="en-US" sz="4782" b="1" dirty="0">
              <a:solidFill>
                <a:srgbClr val="F39A25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0BA07-5B68-B04C-850B-B4A8C60F2239}"/>
              </a:ext>
            </a:extLst>
          </p:cNvPr>
          <p:cNvSpPr txBox="1"/>
          <p:nvPr/>
        </p:nvSpPr>
        <p:spPr>
          <a:xfrm>
            <a:off x="8940134" y="2952581"/>
            <a:ext cx="363538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782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}</a:t>
            </a:r>
            <a:endParaRPr kumimoji="1" lang="ko-KR" altLang="en-US" sz="4782" b="1" dirty="0">
              <a:solidFill>
                <a:srgbClr val="F39A25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9" name="그림 8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A16F233A-2432-7447-958C-B500B15D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0" name="그림 9" descr="클립아트이(가) 표시된 사진&#10;&#10;자동 생성된 설명">
            <a:extLst>
              <a:ext uri="{FF2B5EF4-FFF2-40B4-BE49-F238E27FC236}">
                <a16:creationId xmlns:a16="http://schemas.microsoft.com/office/drawing/2014/main" id="{88F19D03-EBBE-EB4A-AE48-F501F3D22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869857-2B52-354B-BE1F-36A450581AB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91199-1C8F-4D7F-AF30-1030277CFFE6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학습목표 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 </a:t>
            </a:r>
            <a:r>
              <a:rPr kumimoji="1" lang="ko-KR" altLang="en-US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주의사항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683EC-8C5B-4152-9C9E-D173C5FB6E7A}"/>
              </a:ext>
            </a:extLst>
          </p:cNvPr>
          <p:cNvSpPr txBox="1"/>
          <p:nvPr/>
        </p:nvSpPr>
        <p:spPr>
          <a:xfrm>
            <a:off x="3458225" y="2839132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배포할 때 주의사항 알아보기</a:t>
            </a:r>
            <a:endParaRPr kumimoji="1" lang="en-US" altLang="ko-KR" sz="1993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5BE52-77A6-441D-835E-C72797211075}"/>
              </a:ext>
            </a:extLst>
          </p:cNvPr>
          <p:cNvSpPr txBox="1"/>
          <p:nvPr/>
        </p:nvSpPr>
        <p:spPr>
          <a:xfrm>
            <a:off x="3458225" y="3893948"/>
            <a:ext cx="5310475" cy="39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+ RDS(?) 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혹은 프로젝트 진행 도움</a:t>
            </a:r>
            <a:endParaRPr kumimoji="1" lang="en-US" altLang="ko-KR" sz="1993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2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01C36901-0CC7-2442-AEDA-5B877E5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9AAA42A4-9D34-6B49-929F-75182AD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9E6D7-550D-284F-B244-E5AF88C0182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D8D51-BE53-40B3-852B-236CD5B19A41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94" b="1" dirty="0">
                <a:solidFill>
                  <a:srgbClr val="F39A25"/>
                </a:solidFill>
                <a:latin typeface="Apple SD Gothic Neo UltraLight" panose="02000300000000000000" pitchFamily="2" charset="-127"/>
                <a:ea typeface="Apple SD Gothic Neo SemiBold" panose="02000300000000000000" pitchFamily="2" charset="-127"/>
              </a:rPr>
              <a:t>Secret</a:t>
            </a:r>
            <a:r>
              <a:rPr kumimoji="1" lang="ko-KR" altLang="en-US" sz="1594" b="1" dirty="0">
                <a:solidFill>
                  <a:srgbClr val="F39A25"/>
                </a:solidFill>
                <a:latin typeface="Apple SD Gothic Neo UltraLight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sz="1594" b="1" dirty="0">
                <a:solidFill>
                  <a:srgbClr val="F39A25"/>
                </a:solidFill>
                <a:latin typeface="Apple SD Gothic Neo UltraLight" panose="02000300000000000000" pitchFamily="2" charset="-127"/>
                <a:ea typeface="Apple SD Gothic Neo SemiBold" panose="02000300000000000000" pitchFamily="2" charset="-127"/>
              </a:rPr>
              <a:t>Key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 </a:t>
            </a:r>
            <a:r>
              <a:rPr kumimoji="1" lang="ko-KR" altLang="en-US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주의사항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1026" name="Picture 2" descr="둘리 주민등록증에 대한 이미지 검색결과">
            <a:extLst>
              <a:ext uri="{FF2B5EF4-FFF2-40B4-BE49-F238E27FC236}">
                <a16:creationId xmlns:a16="http://schemas.microsoft.com/office/drawing/2014/main" id="{8DB2A5D0-0F54-4E5B-9032-668E28EBB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135188"/>
            <a:ext cx="38290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8442A-D567-4488-8D95-0CC447C0393B}"/>
              </a:ext>
            </a:extLst>
          </p:cNvPr>
          <p:cNvSpPr txBox="1"/>
          <p:nvPr/>
        </p:nvSpPr>
        <p:spPr>
          <a:xfrm>
            <a:off x="4183992" y="1173429"/>
            <a:ext cx="385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Secret Key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숨기자</a:t>
            </a:r>
          </a:p>
        </p:txBody>
      </p:sp>
    </p:spTree>
    <p:extLst>
      <p:ext uri="{BB962C8B-B14F-4D97-AF65-F5344CB8AC3E}">
        <p14:creationId xmlns:p14="http://schemas.microsoft.com/office/powerpoint/2010/main" val="299952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01C36901-0CC7-2442-AEDA-5B877E5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9AAA42A4-9D34-6B49-929F-75182AD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9E6D7-550D-284F-B244-E5AF88C0182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A56DC-F8E7-458E-A8C4-AF8EFAA0ED15}"/>
              </a:ext>
            </a:extLst>
          </p:cNvPr>
          <p:cNvSpPr txBox="1"/>
          <p:nvPr/>
        </p:nvSpPr>
        <p:spPr>
          <a:xfrm>
            <a:off x="4258840" y="1053653"/>
            <a:ext cx="36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DB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정보도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??</a:t>
            </a:r>
            <a:endParaRPr kumimoji="1" lang="ko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050" name="Picture 2" descr="나우유씨미 금고에 대한 이미지 검색결과">
            <a:extLst>
              <a:ext uri="{FF2B5EF4-FFF2-40B4-BE49-F238E27FC236}">
                <a16:creationId xmlns:a16="http://schemas.microsoft.com/office/drawing/2014/main" id="{2FF197FB-D393-4D8F-8B69-005919C3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62" y="2074062"/>
            <a:ext cx="5581202" cy="31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FA67DA-FB17-46C1-859C-D70F8EDB0CF8}"/>
              </a:ext>
            </a:extLst>
          </p:cNvPr>
          <p:cNvSpPr/>
          <p:nvPr/>
        </p:nvSpPr>
        <p:spPr>
          <a:xfrm>
            <a:off x="4071644" y="5281766"/>
            <a:ext cx="4010614" cy="275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196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출처 </a:t>
            </a:r>
            <a:r>
              <a:rPr kumimoji="1" lang="en-US" altLang="ko-KR" sz="1196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: Now you see me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C34624-2590-4C4C-B64D-80AF48A19125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94" b="1" dirty="0">
                <a:solidFill>
                  <a:srgbClr val="F39A25"/>
                </a:solidFill>
                <a:latin typeface="Apple SD Gothic Neo UltraLight" panose="02000300000000000000" pitchFamily="2" charset="-127"/>
                <a:ea typeface="Apple SD Gothic Neo SemiBold" panose="02000300000000000000" pitchFamily="2" charset="-127"/>
              </a:rPr>
              <a:t>DB</a:t>
            </a:r>
            <a:r>
              <a:rPr kumimoji="1" lang="ko-KR" altLang="en-US" sz="1594" b="1" dirty="0">
                <a:solidFill>
                  <a:srgbClr val="F39A25"/>
                </a:solidFill>
                <a:latin typeface="Apple SD Gothic Neo UltraLight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sz="1594" b="1" dirty="0">
                <a:solidFill>
                  <a:srgbClr val="F39A25"/>
                </a:solidFill>
                <a:latin typeface="Apple SD Gothic Neo UltraLight" panose="02000300000000000000" pitchFamily="2" charset="-127"/>
                <a:ea typeface="Apple SD Gothic Neo SemiBold" panose="02000300000000000000" pitchFamily="2" charset="-127"/>
              </a:rPr>
              <a:t>Info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 </a:t>
            </a:r>
            <a:r>
              <a:rPr kumimoji="1" lang="ko-KR" altLang="en-US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주의사항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26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01C36901-0CC7-2442-AEDA-5B877E5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9AAA42A4-9D34-6B49-929F-75182AD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9E6D7-550D-284F-B244-E5AF88C0182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3074" name="Picture 2" descr="django debug template에 대한 이미지 검색결과">
            <a:extLst>
              <a:ext uri="{FF2B5EF4-FFF2-40B4-BE49-F238E27FC236}">
                <a16:creationId xmlns:a16="http://schemas.microsoft.com/office/drawing/2014/main" id="{7CB7DBA7-B69A-4287-9085-C0E3F3784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60" y="1602889"/>
            <a:ext cx="8107806" cy="427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F94BEC-38D3-4842-920B-73409683868A}"/>
              </a:ext>
            </a:extLst>
          </p:cNvPr>
          <p:cNvSpPr txBox="1"/>
          <p:nvPr/>
        </p:nvSpPr>
        <p:spPr>
          <a:xfrm>
            <a:off x="4295354" y="937949"/>
            <a:ext cx="36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같이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DEBUG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합시다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7ECF0-98B9-45B3-9E1F-924CC8A9D06B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94" b="1" dirty="0">
                <a:solidFill>
                  <a:srgbClr val="F39A25"/>
                </a:solidFill>
                <a:latin typeface="Apple SD Gothic Neo UltraLight" panose="02000300000000000000" pitchFamily="2" charset="-127"/>
                <a:ea typeface="Apple SD Gothic Neo SemiBold" panose="02000300000000000000" pitchFamily="2" charset="-127"/>
              </a:rPr>
              <a:t>DEBUG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 </a:t>
            </a:r>
            <a:r>
              <a:rPr kumimoji="1" lang="ko-KR" altLang="en-US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주의사항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18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01C36901-0CC7-2442-AEDA-5B877E5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9AAA42A4-9D34-6B49-929F-75182AD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9E6D7-550D-284F-B244-E5AF88C0182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CBC8F-CB57-4BEE-AB98-BEA777AD2ACE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.</a:t>
            </a:r>
            <a:r>
              <a:rPr kumimoji="1" lang="en-US" altLang="ko-KR" sz="1594" b="1" dirty="0" err="1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gitignore</a:t>
            </a:r>
            <a:r>
              <a:rPr kumimoji="1" lang="ko-KR" altLang="en-US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 </a:t>
            </a:r>
            <a:r>
              <a:rPr kumimoji="1" lang="ko-KR" altLang="en-US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주의사항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8DB980-9D26-49CD-8D56-DBF2944798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04" t="13384" r="36884" b="34030"/>
          <a:stretch/>
        </p:blipFill>
        <p:spPr>
          <a:xfrm>
            <a:off x="3124601" y="1925619"/>
            <a:ext cx="5977723" cy="3593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4829A-AAD5-43BA-BE68-8911292EB081}"/>
              </a:ext>
            </a:extLst>
          </p:cNvPr>
          <p:cNvSpPr txBox="1"/>
          <p:nvPr/>
        </p:nvSpPr>
        <p:spPr>
          <a:xfrm>
            <a:off x="4295354" y="937949"/>
            <a:ext cx="36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Oh My Git</a:t>
            </a:r>
            <a:endParaRPr kumimoji="1" lang="ko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69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01C36901-0CC7-2442-AEDA-5B877E5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9AAA42A4-9D34-6B49-929F-75182AD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9E6D7-550D-284F-B244-E5AF88C0182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25606-2D12-4E52-AB30-228D867043E6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참고 자료 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Deploy </a:t>
            </a:r>
            <a:r>
              <a:rPr kumimoji="1" lang="ko-KR" altLang="en-US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주의사항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111BFA1F-AE98-4A39-8277-2F9FA6F06776}"/>
              </a:ext>
            </a:extLst>
          </p:cNvPr>
          <p:cNvSpPr txBox="1"/>
          <p:nvPr/>
        </p:nvSpPr>
        <p:spPr>
          <a:xfrm>
            <a:off x="3458225" y="3026935"/>
            <a:ext cx="5310475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Django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+</a:t>
            </a: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AWS + </a:t>
            </a:r>
            <a:r>
              <a:rPr kumimoji="1" lang="en-US" altLang="ko-KR" sz="1993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Postgresql</a:t>
            </a:r>
            <a:br>
              <a:rPr kumimoji="1" lang="en-US" altLang="ko-KR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</a:br>
            <a:r>
              <a:rPr kumimoji="1" lang="ko-KR" altLang="en-US" sz="1993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이용해보기</a:t>
            </a:r>
            <a:endParaRPr kumimoji="1" lang="en-US" altLang="ko-KR" sz="1993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91E7A-811C-4033-9C9D-1281A809EF94}"/>
              </a:ext>
            </a:extLst>
          </p:cNvPr>
          <p:cNvSpPr txBox="1"/>
          <p:nvPr/>
        </p:nvSpPr>
        <p:spPr>
          <a:xfrm>
            <a:off x="4402537" y="1873434"/>
            <a:ext cx="342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 자료</a:t>
            </a:r>
          </a:p>
        </p:txBody>
      </p:sp>
    </p:spTree>
    <p:extLst>
      <p:ext uri="{BB962C8B-B14F-4D97-AF65-F5344CB8AC3E}">
        <p14:creationId xmlns:p14="http://schemas.microsoft.com/office/powerpoint/2010/main" val="33328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클립아트, 개체이(가) 표시된 사진&#10;&#10;자동 생성된 설명">
            <a:extLst>
              <a:ext uri="{FF2B5EF4-FFF2-40B4-BE49-F238E27FC236}">
                <a16:creationId xmlns:a16="http://schemas.microsoft.com/office/drawing/2014/main" id="{01C36901-0CC7-2442-AEDA-5B877E5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143" y="492436"/>
            <a:ext cx="768479" cy="195678"/>
          </a:xfrm>
          <a:prstGeom prst="rect">
            <a:avLst/>
          </a:prstGeom>
        </p:spPr>
      </p:pic>
      <p:pic>
        <p:nvPicPr>
          <p:cNvPr id="18" name="그림 17" descr="클립아트이(가) 표시된 사진&#10;&#10;자동 생성된 설명">
            <a:extLst>
              <a:ext uri="{FF2B5EF4-FFF2-40B4-BE49-F238E27FC236}">
                <a16:creationId xmlns:a16="http://schemas.microsoft.com/office/drawing/2014/main" id="{9AAA42A4-9D34-6B49-929F-75182AD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884" y="491739"/>
            <a:ext cx="1535783" cy="191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9E6D7-550D-284F-B244-E5AF88C0182E}"/>
              </a:ext>
            </a:extLst>
          </p:cNvPr>
          <p:cNvSpPr txBox="1"/>
          <p:nvPr/>
        </p:nvSpPr>
        <p:spPr>
          <a:xfrm>
            <a:off x="10385612" y="438854"/>
            <a:ext cx="340943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 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25606-2D12-4E52-AB30-228D867043E6}"/>
              </a:ext>
            </a:extLst>
          </p:cNvPr>
          <p:cNvSpPr txBox="1"/>
          <p:nvPr/>
        </p:nvSpPr>
        <p:spPr>
          <a:xfrm>
            <a:off x="683967" y="397375"/>
            <a:ext cx="4696057" cy="33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94" b="1" dirty="0">
                <a:solidFill>
                  <a:srgbClr val="F39A25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수업 끝  </a:t>
            </a:r>
            <a:r>
              <a:rPr kumimoji="1" lang="en-US" altLang="ko-KR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| </a:t>
            </a:r>
            <a:r>
              <a:rPr kumimoji="1" lang="ko-KR" altLang="en-US" sz="1594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마지막</a:t>
            </a:r>
            <a:endParaRPr kumimoji="1" lang="ko-KR" altLang="en-US" sz="1594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91E7A-811C-4033-9C9D-1281A809EF94}"/>
              </a:ext>
            </a:extLst>
          </p:cNvPr>
          <p:cNvSpPr txBox="1"/>
          <p:nvPr/>
        </p:nvSpPr>
        <p:spPr>
          <a:xfrm>
            <a:off x="3663188" y="1298640"/>
            <a:ext cx="48275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감사합니다</a:t>
            </a:r>
            <a:b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b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멋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직 과정이 끝나시고도 제가 조금이라도 필요하시면 언제든지</a:t>
            </a:r>
            <a:b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b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E-mail :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5"/>
              </a:rPr>
              <a:t>jang.chihun@gmail.com</a:t>
            </a:r>
            <a:b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b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phone_number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b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010-9406-7621</a:t>
            </a:r>
            <a:b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b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kakaotalk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</a:p>
          <a:p>
            <a:pPr algn="ctr"/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Jchh2036</a:t>
            </a:r>
            <a:endParaRPr kumimoji="1" lang="ko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56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10779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8308</TotalTime>
  <Words>231</Words>
  <Application>Microsoft Office PowerPoint</Application>
  <PresentationFormat>사용자 지정</PresentationFormat>
  <Paragraphs>46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Apple SD Gothic Neo</vt:lpstr>
      <vt:lpstr>Apple SD Gothic Neo Light</vt:lpstr>
      <vt:lpstr>Apple SD Gothic Neo SemiBold</vt:lpstr>
      <vt:lpstr>Apple SD Gothic Neo UltraLight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chihun jang</dc:creator>
  <cp:lastModifiedBy>chihun jang</cp:lastModifiedBy>
  <cp:revision>145</cp:revision>
  <dcterms:modified xsi:type="dcterms:W3CDTF">2019-12-17T13:28:40Z</dcterms:modified>
</cp:coreProperties>
</file>