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9BBB8-3595-91E6-7563-D369DF5FD304}" v="227" dt="2025-01-13T16:28:36.040"/>
    <p1510:client id="{EF100A3E-0BA0-EE66-9DA6-FEC22346440C}" v="291" dt="2025-01-13T19:02:00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CY243003-Ammar Ali Khan" userId="S::bcy243003@cust.pk::3c47b2bb-7e64-4cb6-8941-0facaf3e1b32" providerId="AD" clId="Web-{1299BBB8-3595-91E6-7563-D369DF5FD304}"/>
    <pc:docChg chg="addSld modSld addMainMaster delMainMaster">
      <pc:chgData name="BCY243003-Ammar Ali Khan" userId="S::bcy243003@cust.pk::3c47b2bb-7e64-4cb6-8941-0facaf3e1b32" providerId="AD" clId="Web-{1299BBB8-3595-91E6-7563-D369DF5FD304}" dt="2025-01-13T16:28:36.040" v="240"/>
      <pc:docMkLst>
        <pc:docMk/>
      </pc:docMkLst>
      <pc:sldChg chg="addSp delSp modSp mod setBg modClrScheme chgLayout">
        <pc:chgData name="BCY243003-Ammar Ali Khan" userId="S::bcy243003@cust.pk::3c47b2bb-7e64-4cb6-8941-0facaf3e1b32" providerId="AD" clId="Web-{1299BBB8-3595-91E6-7563-D369DF5FD304}" dt="2025-01-13T16:24:27.129" v="239" actId="20577"/>
        <pc:sldMkLst>
          <pc:docMk/>
          <pc:sldMk cId="109857222" sldId="256"/>
        </pc:sldMkLst>
        <pc:spChg chg="mod ord">
          <ac:chgData name="BCY243003-Ammar Ali Khan" userId="S::bcy243003@cust.pk::3c47b2bb-7e64-4cb6-8941-0facaf3e1b32" providerId="AD" clId="Web-{1299BBB8-3595-91E6-7563-D369DF5FD304}" dt="2025-01-13T16:18:15.826" v="173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CY243003-Ammar Ali Khan" userId="S::bcy243003@cust.pk::3c47b2bb-7e64-4cb6-8941-0facaf3e1b32" providerId="AD" clId="Web-{1299BBB8-3595-91E6-7563-D369DF5FD304}" dt="2025-01-13T16:24:27.129" v="239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BCY243003-Ammar Ali Khan" userId="S::bcy243003@cust.pk::3c47b2bb-7e64-4cb6-8941-0facaf3e1b32" providerId="AD" clId="Web-{1299BBB8-3595-91E6-7563-D369DF5FD304}" dt="2025-01-13T15:09:48.572" v="9"/>
          <ac:spMkLst>
            <pc:docMk/>
            <pc:sldMk cId="109857222" sldId="256"/>
            <ac:spMk id="6" creationId="{3F1A423F-A27D-A6EF-B8FC-5778826D3646}"/>
          </ac:spMkLst>
        </pc:spChg>
        <pc:spChg chg="add del">
          <ac:chgData name="BCY243003-Ammar Ali Khan" userId="S::bcy243003@cust.pk::3c47b2bb-7e64-4cb6-8941-0facaf3e1b32" providerId="AD" clId="Web-{1299BBB8-3595-91E6-7563-D369DF5FD304}" dt="2025-01-13T16:12:13.022" v="21"/>
          <ac:spMkLst>
            <pc:docMk/>
            <pc:sldMk cId="109857222" sldId="256"/>
            <ac:spMk id="7" creationId="{D04CF648-5CB3-49E4-BE34-8A0598901AE4}"/>
          </ac:spMkLst>
        </pc:spChg>
        <pc:spChg chg="add del">
          <ac:chgData name="BCY243003-Ammar Ali Khan" userId="S::bcy243003@cust.pk::3c47b2bb-7e64-4cb6-8941-0facaf3e1b32" providerId="AD" clId="Web-{1299BBB8-3595-91E6-7563-D369DF5FD304}" dt="2025-01-13T16:12:13.022" v="21"/>
          <ac:spMkLst>
            <pc:docMk/>
            <pc:sldMk cId="109857222" sldId="256"/>
            <ac:spMk id="8" creationId="{669E559C-09DA-4586-86C9-F3C05D9A08C9}"/>
          </ac:spMkLst>
        </pc:spChg>
        <pc:spChg chg="add del">
          <ac:chgData name="BCY243003-Ammar Ali Khan" userId="S::bcy243003@cust.pk::3c47b2bb-7e64-4cb6-8941-0facaf3e1b32" providerId="AD" clId="Web-{1299BBB8-3595-91E6-7563-D369DF5FD304}" dt="2025-01-13T15:09:31.946" v="1"/>
          <ac:spMkLst>
            <pc:docMk/>
            <pc:sldMk cId="109857222" sldId="256"/>
            <ac:spMk id="9" creationId="{F1CE6CDF-ADB7-468C-85C9-B20A076F3C16}"/>
          </ac:spMkLst>
        </pc:spChg>
        <pc:spChg chg="add del">
          <ac:chgData name="BCY243003-Ammar Ali Khan" userId="S::bcy243003@cust.pk::3c47b2bb-7e64-4cb6-8941-0facaf3e1b32" providerId="AD" clId="Web-{1299BBB8-3595-91E6-7563-D369DF5FD304}" dt="2025-01-13T16:12:13.022" v="21"/>
          <ac:spMkLst>
            <pc:docMk/>
            <pc:sldMk cId="109857222" sldId="256"/>
            <ac:spMk id="10" creationId="{87AA7ECE-DB5E-48B2-9EF4-7EEAF123BAB1}"/>
          </ac:spMkLst>
        </pc:spChg>
        <pc:spChg chg="add del">
          <ac:chgData name="BCY243003-Ammar Ali Khan" userId="S::bcy243003@cust.pk::3c47b2bb-7e64-4cb6-8941-0facaf3e1b32" providerId="AD" clId="Web-{1299BBB8-3595-91E6-7563-D369DF5FD304}" dt="2025-01-13T15:09:31.946" v="1"/>
          <ac:spMkLst>
            <pc:docMk/>
            <pc:sldMk cId="109857222" sldId="256"/>
            <ac:spMk id="11" creationId="{639EA3C6-5BB9-4426-BF58-2B808502F815}"/>
          </ac:spMkLst>
        </pc:spChg>
        <pc:spChg chg="add del">
          <ac:chgData name="BCY243003-Ammar Ali Khan" userId="S::bcy243003@cust.pk::3c47b2bb-7e64-4cb6-8941-0facaf3e1b32" providerId="AD" clId="Web-{1299BBB8-3595-91E6-7563-D369DF5FD304}" dt="2025-01-13T15:09:31.946" v="1"/>
          <ac:spMkLst>
            <pc:docMk/>
            <pc:sldMk cId="109857222" sldId="256"/>
            <ac:spMk id="13" creationId="{480A35E7-9EF6-40E1-A6C5-0B6D3D7245DD}"/>
          </ac:spMkLst>
        </pc:spChg>
        <pc:spChg chg="add del">
          <ac:chgData name="BCY243003-Ammar Ali Khan" userId="S::bcy243003@cust.pk::3c47b2bb-7e64-4cb6-8941-0facaf3e1b32" providerId="AD" clId="Web-{1299BBB8-3595-91E6-7563-D369DF5FD304}" dt="2025-01-13T16:12:13.022" v="21"/>
          <ac:spMkLst>
            <pc:docMk/>
            <pc:sldMk cId="109857222" sldId="256"/>
            <ac:spMk id="14" creationId="{454F422E-435A-4694-BE6E-B4968E7981A3}"/>
          </ac:spMkLst>
        </pc:spChg>
        <pc:spChg chg="add del">
          <ac:chgData name="BCY243003-Ammar Ali Khan" userId="S::bcy243003@cust.pk::3c47b2bb-7e64-4cb6-8941-0facaf3e1b32" providerId="AD" clId="Web-{1299BBB8-3595-91E6-7563-D369DF5FD304}" dt="2025-01-13T16:12:13.022" v="21"/>
          <ac:spMkLst>
            <pc:docMk/>
            <pc:sldMk cId="109857222" sldId="256"/>
            <ac:spMk id="15" creationId="{89CB4E80-C571-41A6-BC8A-968D8C75FBF1}"/>
          </ac:spMkLst>
        </pc:spChg>
        <pc:spChg chg="add del">
          <ac:chgData name="BCY243003-Ammar Ali Khan" userId="S::bcy243003@cust.pk::3c47b2bb-7e64-4cb6-8941-0facaf3e1b32" providerId="AD" clId="Web-{1299BBB8-3595-91E6-7563-D369DF5FD304}" dt="2025-01-13T16:12:13.022" v="21"/>
          <ac:spMkLst>
            <pc:docMk/>
            <pc:sldMk cId="109857222" sldId="256"/>
            <ac:spMk id="16" creationId="{8ADE9F60-E2BA-44E6-8C5B-A51B19292E3F}"/>
          </ac:spMkLst>
        </pc:spChg>
        <pc:spChg chg="add del">
          <ac:chgData name="BCY243003-Ammar Ali Khan" userId="S::bcy243003@cust.pk::3c47b2bb-7e64-4cb6-8941-0facaf3e1b32" providerId="AD" clId="Web-{1299BBB8-3595-91E6-7563-D369DF5FD304}" dt="2025-01-13T15:09:50.713" v="11"/>
          <ac:spMkLst>
            <pc:docMk/>
            <pc:sldMk cId="109857222" sldId="256"/>
            <ac:spMk id="19" creationId="{4EFE82FE-7465-AE46-88DF-34D347E83B84}"/>
          </ac:spMkLst>
        </pc:spChg>
        <pc:spChg chg="add del">
          <ac:chgData name="BCY243003-Ammar Ali Khan" userId="S::bcy243003@cust.pk::3c47b2bb-7e64-4cb6-8941-0facaf3e1b32" providerId="AD" clId="Web-{1299BBB8-3595-91E6-7563-D369DF5FD304}" dt="2025-01-13T16:13:18.477" v="73"/>
          <ac:spMkLst>
            <pc:docMk/>
            <pc:sldMk cId="109857222" sldId="256"/>
            <ac:spMk id="30" creationId="{94DA0203-BFB4-49DB-A205-51AD7549D42A}"/>
          </ac:spMkLst>
        </pc:spChg>
        <pc:spChg chg="add del">
          <ac:chgData name="BCY243003-Ammar Ali Khan" userId="S::bcy243003@cust.pk::3c47b2bb-7e64-4cb6-8941-0facaf3e1b32" providerId="AD" clId="Web-{1299BBB8-3595-91E6-7563-D369DF5FD304}" dt="2025-01-13T16:13:18.477" v="73"/>
          <ac:spMkLst>
            <pc:docMk/>
            <pc:sldMk cId="109857222" sldId="256"/>
            <ac:spMk id="32" creationId="{652F1BB8-9F6C-45D6-898D-65348D26BFCC}"/>
          </ac:spMkLst>
        </pc:spChg>
        <pc:spChg chg="add">
          <ac:chgData name="BCY243003-Ammar Ali Khan" userId="S::bcy243003@cust.pk::3c47b2bb-7e64-4cb6-8941-0facaf3e1b32" providerId="AD" clId="Web-{1299BBB8-3595-91E6-7563-D369DF5FD304}" dt="2025-01-13T16:13:18.477" v="73"/>
          <ac:spMkLst>
            <pc:docMk/>
            <pc:sldMk cId="109857222" sldId="256"/>
            <ac:spMk id="37" creationId="{733E0473-C315-42D8-A82A-A2FE49DC67DA}"/>
          </ac:spMkLst>
        </pc:spChg>
        <pc:spChg chg="add">
          <ac:chgData name="BCY243003-Ammar Ali Khan" userId="S::bcy243003@cust.pk::3c47b2bb-7e64-4cb6-8941-0facaf3e1b32" providerId="AD" clId="Web-{1299BBB8-3595-91E6-7563-D369DF5FD304}" dt="2025-01-13T16:13:18.477" v="73"/>
          <ac:spMkLst>
            <pc:docMk/>
            <pc:sldMk cId="109857222" sldId="256"/>
            <ac:spMk id="39" creationId="{AD23A251-68F2-43E5-812B-4BBAE1AF535E}"/>
          </ac:spMkLst>
        </pc:spChg>
        <pc:grpChg chg="add del">
          <ac:chgData name="BCY243003-Ammar Ali Khan" userId="S::bcy243003@cust.pk::3c47b2bb-7e64-4cb6-8941-0facaf3e1b32" providerId="AD" clId="Web-{1299BBB8-3595-91E6-7563-D369DF5FD304}" dt="2025-01-13T15:09:50.713" v="11"/>
          <ac:grpSpMkLst>
            <pc:docMk/>
            <pc:sldMk cId="109857222" sldId="256"/>
            <ac:grpSpMk id="21" creationId="{66F2B51C-9578-EB41-A17E-FFF9D491ADA0}"/>
          </ac:grpSpMkLst>
        </pc:grpChg>
        <pc:grpChg chg="add">
          <ac:chgData name="BCY243003-Ammar Ali Khan" userId="S::bcy243003@cust.pk::3c47b2bb-7e64-4cb6-8941-0facaf3e1b32" providerId="AD" clId="Web-{1299BBB8-3595-91E6-7563-D369DF5FD304}" dt="2025-01-13T16:13:18.477" v="73"/>
          <ac:grpSpMkLst>
            <pc:docMk/>
            <pc:sldMk cId="109857222" sldId="256"/>
            <ac:grpSpMk id="41" creationId="{0350AF23-2606-421F-AB7B-23D9B48F3E9B}"/>
          </ac:grpSpMkLst>
        </pc:grpChg>
        <pc:picChg chg="add del">
          <ac:chgData name="BCY243003-Ammar Ali Khan" userId="S::bcy243003@cust.pk::3c47b2bb-7e64-4cb6-8941-0facaf3e1b32" providerId="AD" clId="Web-{1299BBB8-3595-91E6-7563-D369DF5FD304}" dt="2025-01-13T15:09:31.946" v="1"/>
          <ac:picMkLst>
            <pc:docMk/>
            <pc:sldMk cId="109857222" sldId="256"/>
            <ac:picMk id="4" creationId="{52F55381-5DDB-A23D-D3D0-E958DAEF6A8E}"/>
          </ac:picMkLst>
        </pc:picChg>
        <pc:picChg chg="add del mod">
          <ac:chgData name="BCY243003-Ammar Ali Khan" userId="S::bcy243003@cust.pk::3c47b2bb-7e64-4cb6-8941-0facaf3e1b32" providerId="AD" clId="Web-{1299BBB8-3595-91E6-7563-D369DF5FD304}" dt="2025-01-13T16:12:08.178" v="20"/>
          <ac:picMkLst>
            <pc:docMk/>
            <pc:sldMk cId="109857222" sldId="256"/>
            <ac:picMk id="4" creationId="{FC125D41-7D24-5235-7D51-0710DF82306E}"/>
          </ac:picMkLst>
        </pc:picChg>
        <pc:picChg chg="add del mod">
          <ac:chgData name="BCY243003-Ammar Ali Khan" userId="S::bcy243003@cust.pk::3c47b2bb-7e64-4cb6-8941-0facaf3e1b32" providerId="AD" clId="Web-{1299BBB8-3595-91E6-7563-D369DF5FD304}" dt="2025-01-13T15:09:48.572" v="10"/>
          <ac:picMkLst>
            <pc:docMk/>
            <pc:sldMk cId="109857222" sldId="256"/>
            <ac:picMk id="5" creationId="{264547FC-0535-250E-6E72-A2D7F7EA2432}"/>
          </ac:picMkLst>
        </pc:picChg>
        <pc:picChg chg="mod">
          <ac:chgData name="BCY243003-Ammar Ali Khan" userId="S::bcy243003@cust.pk::3c47b2bb-7e64-4cb6-8941-0facaf3e1b32" providerId="AD" clId="Web-{1299BBB8-3595-91E6-7563-D369DF5FD304}" dt="2025-01-13T16:15:14.838" v="166" actId="1076"/>
          <ac:picMkLst>
            <pc:docMk/>
            <pc:sldMk cId="109857222" sldId="256"/>
            <ac:picMk id="12" creationId="{E01BB8CE-88F2-AD79-88A7-A4E03578A26A}"/>
          </ac:picMkLst>
        </pc:picChg>
        <pc:picChg chg="add">
          <ac:chgData name="BCY243003-Ammar Ali Khan" userId="S::bcy243003@cust.pk::3c47b2bb-7e64-4cb6-8941-0facaf3e1b32" providerId="AD" clId="Web-{1299BBB8-3595-91E6-7563-D369DF5FD304}" dt="2025-01-13T16:11:14.130" v="16"/>
          <ac:picMkLst>
            <pc:docMk/>
            <pc:sldMk cId="109857222" sldId="256"/>
            <ac:picMk id="17" creationId="{4C072E0C-5768-4B45-A438-DFFA8AF4C609}"/>
          </ac:picMkLst>
        </pc:picChg>
        <pc:picChg chg="add">
          <ac:chgData name="BCY243003-Ammar Ali Khan" userId="S::bcy243003@cust.pk::3c47b2bb-7e64-4cb6-8941-0facaf3e1b32" providerId="AD" clId="Web-{1299BBB8-3595-91E6-7563-D369DF5FD304}" dt="2025-01-13T16:11:14.130" v="16"/>
          <ac:picMkLst>
            <pc:docMk/>
            <pc:sldMk cId="109857222" sldId="256"/>
            <ac:picMk id="18" creationId="{02430862-1B4A-470B-8AD3-780215B67392}"/>
          </ac:picMkLst>
        </pc:picChg>
        <pc:picChg chg="add del">
          <ac:chgData name="BCY243003-Ammar Ali Khan" userId="S::bcy243003@cust.pk::3c47b2bb-7e64-4cb6-8941-0facaf3e1b32" providerId="AD" clId="Web-{1299BBB8-3595-91E6-7563-D369DF5FD304}" dt="2025-01-13T15:09:50.713" v="11"/>
          <ac:picMkLst>
            <pc:docMk/>
            <pc:sldMk cId="109857222" sldId="256"/>
            <ac:picMk id="23" creationId="{D363F58B-7320-1D99-71DB-8D3FC7DEBCF9}"/>
          </ac:picMkLst>
        </pc:picChg>
        <pc:cxnChg chg="add del">
          <ac:chgData name="BCY243003-Ammar Ali Khan" userId="S::bcy243003@cust.pk::3c47b2bb-7e64-4cb6-8941-0facaf3e1b32" providerId="AD" clId="Web-{1299BBB8-3595-91E6-7563-D369DF5FD304}" dt="2025-01-13T15:09:50.713" v="11"/>
          <ac:cxnSpMkLst>
            <pc:docMk/>
            <pc:sldMk cId="109857222" sldId="256"/>
            <ac:cxnSpMk id="20" creationId="{EEA70831-9A8D-3B4D-8EA5-EE32F93E94E9}"/>
          </ac:cxnSpMkLst>
        </pc:cxnChg>
      </pc:sldChg>
      <pc:sldChg chg="addSp delSp modSp new mod setBg">
        <pc:chgData name="BCY243003-Ammar Ali Khan" userId="S::bcy243003@cust.pk::3c47b2bb-7e64-4cb6-8941-0facaf3e1b32" providerId="AD" clId="Web-{1299BBB8-3595-91E6-7563-D369DF5FD304}" dt="2025-01-13T16:28:36.040" v="240"/>
        <pc:sldMkLst>
          <pc:docMk/>
          <pc:sldMk cId="922935976" sldId="257"/>
        </pc:sldMkLst>
        <pc:spChg chg="mod">
          <ac:chgData name="BCY243003-Ammar Ali Khan" userId="S::bcy243003@cust.pk::3c47b2bb-7e64-4cb6-8941-0facaf3e1b32" providerId="AD" clId="Web-{1299BBB8-3595-91E6-7563-D369DF5FD304}" dt="2025-01-13T16:23:02.034" v="186" actId="20577"/>
          <ac:spMkLst>
            <pc:docMk/>
            <pc:sldMk cId="922935976" sldId="257"/>
            <ac:spMk id="2" creationId="{A817770B-307A-C191-A7A7-9A2C261940C1}"/>
          </ac:spMkLst>
        </pc:spChg>
        <pc:spChg chg="del">
          <ac:chgData name="BCY243003-Ammar Ali Khan" userId="S::bcy243003@cust.pk::3c47b2bb-7e64-4cb6-8941-0facaf3e1b32" providerId="AD" clId="Web-{1299BBB8-3595-91E6-7563-D369DF5FD304}" dt="2025-01-13T16:19:27.249" v="175"/>
          <ac:spMkLst>
            <pc:docMk/>
            <pc:sldMk cId="922935976" sldId="257"/>
            <ac:spMk id="3" creationId="{4D699496-5A66-4055-D46F-2A46288C7812}"/>
          </ac:spMkLst>
        </pc:spChg>
        <pc:spChg chg="add del mod">
          <ac:chgData name="BCY243003-Ammar Ali Khan" userId="S::bcy243003@cust.pk::3c47b2bb-7e64-4cb6-8941-0facaf3e1b32" providerId="AD" clId="Web-{1299BBB8-3595-91E6-7563-D369DF5FD304}" dt="2025-01-13T16:22:29.627" v="184"/>
          <ac:spMkLst>
            <pc:docMk/>
            <pc:sldMk cId="922935976" sldId="257"/>
            <ac:spMk id="7" creationId="{95DB36B6-E7D9-8C07-16F2-8AC51413D050}"/>
          </ac:spMkLst>
        </pc:spChg>
        <pc:spChg chg="add mod">
          <ac:chgData name="BCY243003-Ammar Ali Khan" userId="S::bcy243003@cust.pk::3c47b2bb-7e64-4cb6-8941-0facaf3e1b32" providerId="AD" clId="Web-{1299BBB8-3595-91E6-7563-D369DF5FD304}" dt="2025-01-13T16:22:29.627" v="184"/>
          <ac:spMkLst>
            <pc:docMk/>
            <pc:sldMk cId="922935976" sldId="257"/>
            <ac:spMk id="10" creationId="{3678CDD1-17F0-D50E-108B-D40B22ACD5D5}"/>
          </ac:spMkLst>
        </pc:spChg>
        <pc:spChg chg="add">
          <ac:chgData name="BCY243003-Ammar Ali Khan" userId="S::bcy243003@cust.pk::3c47b2bb-7e64-4cb6-8941-0facaf3e1b32" providerId="AD" clId="Web-{1299BBB8-3595-91E6-7563-D369DF5FD304}" dt="2025-01-13T16:22:29.627" v="184"/>
          <ac:spMkLst>
            <pc:docMk/>
            <pc:sldMk cId="922935976" sldId="257"/>
            <ac:spMk id="16" creationId="{458183E0-58D3-4C7F-97F0-2494113B38F6}"/>
          </ac:spMkLst>
        </pc:spChg>
        <pc:spChg chg="add">
          <ac:chgData name="BCY243003-Ammar Ali Khan" userId="S::bcy243003@cust.pk::3c47b2bb-7e64-4cb6-8941-0facaf3e1b32" providerId="AD" clId="Web-{1299BBB8-3595-91E6-7563-D369DF5FD304}" dt="2025-01-13T16:22:29.627" v="184"/>
          <ac:spMkLst>
            <pc:docMk/>
            <pc:sldMk cId="922935976" sldId="257"/>
            <ac:spMk id="18" creationId="{493D7220-9A41-4B89-8A05-2E854925EDA1}"/>
          </ac:spMkLst>
        </pc:spChg>
        <pc:grpChg chg="add">
          <ac:chgData name="BCY243003-Ammar Ali Khan" userId="S::bcy243003@cust.pk::3c47b2bb-7e64-4cb6-8941-0facaf3e1b32" providerId="AD" clId="Web-{1299BBB8-3595-91E6-7563-D369DF5FD304}" dt="2025-01-13T16:22:29.627" v="184"/>
          <ac:grpSpMkLst>
            <pc:docMk/>
            <pc:sldMk cId="922935976" sldId="257"/>
            <ac:grpSpMk id="20" creationId="{C1F869AB-954B-4EAB-8260-60AE9C8D0C6F}"/>
          </ac:grpSpMkLst>
        </pc:grpChg>
        <pc:picChg chg="add del mod ord">
          <ac:chgData name="BCY243003-Ammar Ali Khan" userId="S::bcy243003@cust.pk::3c47b2bb-7e64-4cb6-8941-0facaf3e1b32" providerId="AD" clId="Web-{1299BBB8-3595-91E6-7563-D369DF5FD304}" dt="2025-01-13T16:22:24.393" v="183"/>
          <ac:picMkLst>
            <pc:docMk/>
            <pc:sldMk cId="922935976" sldId="257"/>
            <ac:picMk id="4" creationId="{469AD9CC-4E55-3D16-4E3D-E5C438481B59}"/>
          </ac:picMkLst>
        </pc:picChg>
        <pc:picChg chg="add del mod">
          <ac:chgData name="BCY243003-Ammar Ali Khan" userId="S::bcy243003@cust.pk::3c47b2bb-7e64-4cb6-8941-0facaf3e1b32" providerId="AD" clId="Web-{1299BBB8-3595-91E6-7563-D369DF5FD304}" dt="2025-01-13T16:19:52.937" v="177"/>
          <ac:picMkLst>
            <pc:docMk/>
            <pc:sldMk cId="922935976" sldId="257"/>
            <ac:picMk id="5" creationId="{61F65B84-917B-90B8-9EB5-527BB73AE636}"/>
          </ac:picMkLst>
        </pc:picChg>
        <pc:picChg chg="add del mod">
          <ac:chgData name="BCY243003-Ammar Ali Khan" userId="S::bcy243003@cust.pk::3c47b2bb-7e64-4cb6-8941-0facaf3e1b32" providerId="AD" clId="Web-{1299BBB8-3595-91E6-7563-D369DF5FD304}" dt="2025-01-13T16:22:10.971" v="182"/>
          <ac:picMkLst>
            <pc:docMk/>
            <pc:sldMk cId="922935976" sldId="257"/>
            <ac:picMk id="6" creationId="{227A8C85-F63C-0185-B1EA-BA2BE40BF436}"/>
          </ac:picMkLst>
        </pc:picChg>
        <pc:picChg chg="add del">
          <ac:chgData name="BCY243003-Ammar Ali Khan" userId="S::bcy243003@cust.pk::3c47b2bb-7e64-4cb6-8941-0facaf3e1b32" providerId="AD" clId="Web-{1299BBB8-3595-91E6-7563-D369DF5FD304}" dt="2025-01-13T16:28:36.040" v="240"/>
          <ac:picMkLst>
            <pc:docMk/>
            <pc:sldMk cId="922935976" sldId="257"/>
            <ac:picMk id="12" creationId="{1CD02E77-4B0E-D1C0-1EED-655DA4CC791A}"/>
          </ac:picMkLst>
        </pc:picChg>
      </pc:sldChg>
      <pc:sldMasterChg chg="add del addSldLayout delSldLayout">
        <pc:chgData name="BCY243003-Ammar Ali Khan" userId="S::bcy243003@cust.pk::3c47b2bb-7e64-4cb6-8941-0facaf3e1b32" providerId="AD" clId="Web-{1299BBB8-3595-91E6-7563-D369DF5FD304}" dt="2025-01-13T15:10:04.197" v="12"/>
        <pc:sldMasterMkLst>
          <pc:docMk/>
          <pc:sldMasterMk cId="2460954070" sldId="2147483660"/>
        </pc:sldMasterMkLst>
        <pc:sldLayoutChg chg="add del">
          <pc:chgData name="BCY243003-Ammar Ali Khan" userId="S::bcy243003@cust.pk::3c47b2bb-7e64-4cb6-8941-0facaf3e1b32" providerId="AD" clId="Web-{1299BBB8-3595-91E6-7563-D369DF5FD304}" dt="2025-01-13T15:10:04.197" v="1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10:04.197" v="1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10:04.197" v="1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10:04.197" v="1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10:04.197" v="1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10:04.197" v="1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10:04.197" v="1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10:04.197" v="1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10:04.197" v="1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10:04.197" v="1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10:04.197" v="1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BCY243003-Ammar Ali Khan" userId="S::bcy243003@cust.pk::3c47b2bb-7e64-4cb6-8941-0facaf3e1b32" providerId="AD" clId="Web-{1299BBB8-3595-91E6-7563-D369DF5FD304}" dt="2025-01-13T15:10:06.572" v="13"/>
        <pc:sldMasterMkLst>
          <pc:docMk/>
          <pc:sldMasterMk cId="2556115550" sldId="2147483672"/>
        </pc:sldMasterMkLst>
        <pc:sldLayoutChg chg="add del mod replId">
          <pc:chgData name="BCY243003-Ammar Ali Khan" userId="S::bcy243003@cust.pk::3c47b2bb-7e64-4cb6-8941-0facaf3e1b32" providerId="AD" clId="Web-{1299BBB8-3595-91E6-7563-D369DF5FD304}" dt="2025-01-13T15:10:06.572" v="13"/>
          <pc:sldLayoutMkLst>
            <pc:docMk/>
            <pc:sldMasterMk cId="2556115550" sldId="2147483672"/>
            <pc:sldLayoutMk cId="3951230028" sldId="2147483673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5:10:06.572" v="13"/>
          <pc:sldLayoutMkLst>
            <pc:docMk/>
            <pc:sldMasterMk cId="2556115550" sldId="2147483672"/>
            <pc:sldLayoutMk cId="689963077" sldId="2147483674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5:10:06.572" v="13"/>
          <pc:sldLayoutMkLst>
            <pc:docMk/>
            <pc:sldMasterMk cId="2556115550" sldId="2147483672"/>
            <pc:sldLayoutMk cId="2082285298" sldId="2147483675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5:10:06.572" v="13"/>
          <pc:sldLayoutMkLst>
            <pc:docMk/>
            <pc:sldMasterMk cId="2556115550" sldId="2147483672"/>
            <pc:sldLayoutMk cId="3104728356" sldId="2147483676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5:10:06.572" v="13"/>
          <pc:sldLayoutMkLst>
            <pc:docMk/>
            <pc:sldMasterMk cId="2556115550" sldId="2147483672"/>
            <pc:sldLayoutMk cId="501274538" sldId="2147483677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5:10:06.572" v="13"/>
          <pc:sldLayoutMkLst>
            <pc:docMk/>
            <pc:sldMasterMk cId="2556115550" sldId="2147483672"/>
            <pc:sldLayoutMk cId="3402321765" sldId="2147483678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5:10:06.572" v="13"/>
          <pc:sldLayoutMkLst>
            <pc:docMk/>
            <pc:sldMasterMk cId="2556115550" sldId="2147483672"/>
            <pc:sldLayoutMk cId="2570782539" sldId="2147483679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5:10:06.572" v="13"/>
          <pc:sldLayoutMkLst>
            <pc:docMk/>
            <pc:sldMasterMk cId="2556115550" sldId="2147483672"/>
            <pc:sldLayoutMk cId="2519895676" sldId="2147483680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5:10:06.572" v="13"/>
          <pc:sldLayoutMkLst>
            <pc:docMk/>
            <pc:sldMasterMk cId="2556115550" sldId="2147483672"/>
            <pc:sldLayoutMk cId="3794590172" sldId="2147483681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5:10:06.572" v="13"/>
          <pc:sldLayoutMkLst>
            <pc:docMk/>
            <pc:sldMasterMk cId="2556115550" sldId="2147483672"/>
            <pc:sldLayoutMk cId="331104176" sldId="2147483682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5:10:06.572" v="13"/>
          <pc:sldLayoutMkLst>
            <pc:docMk/>
            <pc:sldMasterMk cId="2556115550" sldId="2147483672"/>
            <pc:sldLayoutMk cId="2939554637" sldId="2147483683"/>
          </pc:sldLayoutMkLst>
        </pc:sldLayoutChg>
      </pc:sldMasterChg>
      <pc:sldMasterChg chg="add del addSldLayout delSldLayout modSldLayout">
        <pc:chgData name="BCY243003-Ammar Ali Khan" userId="S::bcy243003@cust.pk::3c47b2bb-7e64-4cb6-8941-0facaf3e1b32" providerId="AD" clId="Web-{1299BBB8-3595-91E6-7563-D369DF5FD304}" dt="2025-01-13T15:10:12.807" v="14"/>
        <pc:sldMasterMkLst>
          <pc:docMk/>
          <pc:sldMasterMk cId="1651390640" sldId="2147483684"/>
        </pc:sldMasterMkLst>
        <pc:sldLayoutChg chg="add del mod replId">
          <pc:chgData name="BCY243003-Ammar Ali Khan" userId="S::bcy243003@cust.pk::3c47b2bb-7e64-4cb6-8941-0facaf3e1b32" providerId="AD" clId="Web-{1299BBB8-3595-91E6-7563-D369DF5FD304}" dt="2025-01-13T15:10:12.807" v="14"/>
          <pc:sldLayoutMkLst>
            <pc:docMk/>
            <pc:sldMasterMk cId="1651390640" sldId="2147483684"/>
            <pc:sldLayoutMk cId="1291189339" sldId="2147483685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5:10:12.807" v="14"/>
          <pc:sldLayoutMkLst>
            <pc:docMk/>
            <pc:sldMasterMk cId="1651390640" sldId="2147483684"/>
            <pc:sldLayoutMk cId="3957011832" sldId="2147483686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5:10:12.807" v="14"/>
          <pc:sldLayoutMkLst>
            <pc:docMk/>
            <pc:sldMasterMk cId="1651390640" sldId="2147483684"/>
            <pc:sldLayoutMk cId="3701940830" sldId="2147483687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5:10:12.807" v="14"/>
          <pc:sldLayoutMkLst>
            <pc:docMk/>
            <pc:sldMasterMk cId="1651390640" sldId="2147483684"/>
            <pc:sldLayoutMk cId="3378169849" sldId="2147483688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5:10:12.807" v="14"/>
          <pc:sldLayoutMkLst>
            <pc:docMk/>
            <pc:sldMasterMk cId="1651390640" sldId="2147483684"/>
            <pc:sldLayoutMk cId="2069516626" sldId="2147483689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5:10:12.807" v="14"/>
          <pc:sldLayoutMkLst>
            <pc:docMk/>
            <pc:sldMasterMk cId="1651390640" sldId="2147483684"/>
            <pc:sldLayoutMk cId="2232844131" sldId="2147483690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5:10:12.807" v="14"/>
          <pc:sldLayoutMkLst>
            <pc:docMk/>
            <pc:sldMasterMk cId="1651390640" sldId="2147483684"/>
            <pc:sldLayoutMk cId="751041938" sldId="2147483691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5:10:12.807" v="14"/>
          <pc:sldLayoutMkLst>
            <pc:docMk/>
            <pc:sldMasterMk cId="1651390640" sldId="2147483684"/>
            <pc:sldLayoutMk cId="3008809867" sldId="2147483692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5:10:12.807" v="14"/>
          <pc:sldLayoutMkLst>
            <pc:docMk/>
            <pc:sldMasterMk cId="1651390640" sldId="2147483684"/>
            <pc:sldLayoutMk cId="3872338284" sldId="2147483693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5:10:12.807" v="14"/>
          <pc:sldLayoutMkLst>
            <pc:docMk/>
            <pc:sldMasterMk cId="1651390640" sldId="2147483684"/>
            <pc:sldLayoutMk cId="1486177446" sldId="2147483694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5:10:12.807" v="14"/>
          <pc:sldLayoutMkLst>
            <pc:docMk/>
            <pc:sldMasterMk cId="1651390640" sldId="2147483684"/>
            <pc:sldLayoutMk cId="4060772514" sldId="2147483695"/>
          </pc:sldLayoutMkLst>
        </pc:sldLayoutChg>
      </pc:sldMasterChg>
      <pc:sldMasterChg chg="add del addSldLayout delSldLayout modSldLayout">
        <pc:chgData name="BCY243003-Ammar Ali Khan" userId="S::bcy243003@cust.pk::3c47b2bb-7e64-4cb6-8941-0facaf3e1b32" providerId="AD" clId="Web-{1299BBB8-3595-91E6-7563-D369DF5FD304}" dt="2025-01-13T16:08:00.705" v="15"/>
        <pc:sldMasterMkLst>
          <pc:docMk/>
          <pc:sldMasterMk cId="996260248" sldId="2147483696"/>
        </pc:sldMasterMkLst>
        <pc:sldLayoutChg chg="add del mod replId">
          <pc:chgData name="BCY243003-Ammar Ali Khan" userId="S::bcy243003@cust.pk::3c47b2bb-7e64-4cb6-8941-0facaf3e1b32" providerId="AD" clId="Web-{1299BBB8-3595-91E6-7563-D369DF5FD304}" dt="2025-01-13T16:08:00.705" v="15"/>
          <pc:sldLayoutMkLst>
            <pc:docMk/>
            <pc:sldMasterMk cId="996260248" sldId="2147483696"/>
            <pc:sldLayoutMk cId="2877930691" sldId="2147483697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6:08:00.705" v="15"/>
          <pc:sldLayoutMkLst>
            <pc:docMk/>
            <pc:sldMasterMk cId="996260248" sldId="2147483696"/>
            <pc:sldLayoutMk cId="2679880575" sldId="2147483698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6:08:00.705" v="15"/>
          <pc:sldLayoutMkLst>
            <pc:docMk/>
            <pc:sldMasterMk cId="996260248" sldId="2147483696"/>
            <pc:sldLayoutMk cId="2977774292" sldId="2147483699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6:08:00.705" v="15"/>
          <pc:sldLayoutMkLst>
            <pc:docMk/>
            <pc:sldMasterMk cId="996260248" sldId="2147483696"/>
            <pc:sldLayoutMk cId="415511253" sldId="2147483700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6:08:00.705" v="15"/>
          <pc:sldLayoutMkLst>
            <pc:docMk/>
            <pc:sldMasterMk cId="996260248" sldId="2147483696"/>
            <pc:sldLayoutMk cId="2643409451" sldId="2147483701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6:08:00.705" v="15"/>
          <pc:sldLayoutMkLst>
            <pc:docMk/>
            <pc:sldMasterMk cId="996260248" sldId="2147483696"/>
            <pc:sldLayoutMk cId="985542109" sldId="2147483702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6:08:00.705" v="15"/>
          <pc:sldLayoutMkLst>
            <pc:docMk/>
            <pc:sldMasterMk cId="996260248" sldId="2147483696"/>
            <pc:sldLayoutMk cId="570044126" sldId="2147483703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6:08:00.705" v="15"/>
          <pc:sldLayoutMkLst>
            <pc:docMk/>
            <pc:sldMasterMk cId="996260248" sldId="2147483696"/>
            <pc:sldLayoutMk cId="1486407956" sldId="2147483704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6:08:00.705" v="15"/>
          <pc:sldLayoutMkLst>
            <pc:docMk/>
            <pc:sldMasterMk cId="996260248" sldId="2147483696"/>
            <pc:sldLayoutMk cId="2922711067" sldId="2147483705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6:08:00.705" v="15"/>
          <pc:sldLayoutMkLst>
            <pc:docMk/>
            <pc:sldMasterMk cId="996260248" sldId="2147483696"/>
            <pc:sldLayoutMk cId="3348722163" sldId="2147483706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6:08:00.705" v="15"/>
          <pc:sldLayoutMkLst>
            <pc:docMk/>
            <pc:sldMasterMk cId="996260248" sldId="2147483696"/>
            <pc:sldLayoutMk cId="3781736564" sldId="2147483707"/>
          </pc:sldLayoutMkLst>
        </pc:sldLayoutChg>
      </pc:sldMasterChg>
      <pc:sldMasterChg chg="add del addSldLayout delSldLayout modSldLayout">
        <pc:chgData name="BCY243003-Ammar Ali Khan" userId="S::bcy243003@cust.pk::3c47b2bb-7e64-4cb6-8941-0facaf3e1b32" providerId="AD" clId="Web-{1299BBB8-3595-91E6-7563-D369DF5FD304}" dt="2025-01-13T16:11:14.130" v="16"/>
        <pc:sldMasterMkLst>
          <pc:docMk/>
          <pc:sldMasterMk cId="2173115279" sldId="2147483708"/>
        </pc:sldMasterMkLst>
        <pc:sldLayoutChg chg="add del mod replId">
          <pc:chgData name="BCY243003-Ammar Ali Khan" userId="S::bcy243003@cust.pk::3c47b2bb-7e64-4cb6-8941-0facaf3e1b32" providerId="AD" clId="Web-{1299BBB8-3595-91E6-7563-D369DF5FD304}" dt="2025-01-13T16:11:14.130" v="16"/>
          <pc:sldLayoutMkLst>
            <pc:docMk/>
            <pc:sldMasterMk cId="2173115279" sldId="2147483708"/>
            <pc:sldLayoutMk cId="1945621460" sldId="2147483709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6:11:14.130" v="16"/>
          <pc:sldLayoutMkLst>
            <pc:docMk/>
            <pc:sldMasterMk cId="2173115279" sldId="2147483708"/>
            <pc:sldLayoutMk cId="1978438597" sldId="2147483710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6:11:14.130" v="16"/>
          <pc:sldLayoutMkLst>
            <pc:docMk/>
            <pc:sldMasterMk cId="2173115279" sldId="2147483708"/>
            <pc:sldLayoutMk cId="2859011988" sldId="2147483711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6:11:14.130" v="16"/>
          <pc:sldLayoutMkLst>
            <pc:docMk/>
            <pc:sldMasterMk cId="2173115279" sldId="2147483708"/>
            <pc:sldLayoutMk cId="3644814025" sldId="2147483712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6:11:14.130" v="16"/>
          <pc:sldLayoutMkLst>
            <pc:docMk/>
            <pc:sldMasterMk cId="2173115279" sldId="2147483708"/>
            <pc:sldLayoutMk cId="33411512" sldId="2147483713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6:11:14.130" v="16"/>
          <pc:sldLayoutMkLst>
            <pc:docMk/>
            <pc:sldMasterMk cId="2173115279" sldId="2147483708"/>
            <pc:sldLayoutMk cId="1832942826" sldId="2147483714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6:11:14.130" v="16"/>
          <pc:sldLayoutMkLst>
            <pc:docMk/>
            <pc:sldMasterMk cId="2173115279" sldId="2147483708"/>
            <pc:sldLayoutMk cId="597931910" sldId="2147483715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6:11:14.130" v="16"/>
          <pc:sldLayoutMkLst>
            <pc:docMk/>
            <pc:sldMasterMk cId="2173115279" sldId="2147483708"/>
            <pc:sldLayoutMk cId="2324792872" sldId="2147483716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6:11:14.130" v="16"/>
          <pc:sldLayoutMkLst>
            <pc:docMk/>
            <pc:sldMasterMk cId="2173115279" sldId="2147483708"/>
            <pc:sldLayoutMk cId="2182259107" sldId="2147483717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6:11:14.130" v="16"/>
          <pc:sldLayoutMkLst>
            <pc:docMk/>
            <pc:sldMasterMk cId="2173115279" sldId="2147483708"/>
            <pc:sldLayoutMk cId="2741046516" sldId="2147483718"/>
          </pc:sldLayoutMkLst>
        </pc:sldLayoutChg>
        <pc:sldLayoutChg chg="add del mod replId">
          <pc:chgData name="BCY243003-Ammar Ali Khan" userId="S::bcy243003@cust.pk::3c47b2bb-7e64-4cb6-8941-0facaf3e1b32" providerId="AD" clId="Web-{1299BBB8-3595-91E6-7563-D369DF5FD304}" dt="2025-01-13T16:11:14.130" v="16"/>
          <pc:sldLayoutMkLst>
            <pc:docMk/>
            <pc:sldMasterMk cId="2173115279" sldId="2147483708"/>
            <pc:sldLayoutMk cId="3237913534" sldId="2147483719"/>
          </pc:sldLayoutMkLst>
        </pc:sldLayoutChg>
      </pc:sldMasterChg>
      <pc:sldMasterChg chg="add del addSldLayout delSldLayout">
        <pc:chgData name="BCY243003-Ammar Ali Khan" userId="S::bcy243003@cust.pk::3c47b2bb-7e64-4cb6-8941-0facaf3e1b32" providerId="AD" clId="Web-{1299BBB8-3595-91E6-7563-D369DF5FD304}" dt="2025-01-13T15:09:31.946" v="1"/>
        <pc:sldMasterMkLst>
          <pc:docMk/>
          <pc:sldMasterMk cId="706534097" sldId="2147483750"/>
        </pc:sldMasterMkLst>
        <pc:sldLayoutChg chg="add del">
          <pc:chgData name="BCY243003-Ammar Ali Khan" userId="S::bcy243003@cust.pk::3c47b2bb-7e64-4cb6-8941-0facaf3e1b32" providerId="AD" clId="Web-{1299BBB8-3595-91E6-7563-D369DF5FD304}" dt="2025-01-13T15:09:31.946" v="1"/>
          <pc:sldLayoutMkLst>
            <pc:docMk/>
            <pc:sldMasterMk cId="706534097" sldId="2147483750"/>
            <pc:sldLayoutMk cId="1512541308" sldId="2147483739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09:31.946" v="1"/>
          <pc:sldLayoutMkLst>
            <pc:docMk/>
            <pc:sldMasterMk cId="706534097" sldId="2147483750"/>
            <pc:sldLayoutMk cId="2221386736" sldId="2147483740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09:31.946" v="1"/>
          <pc:sldLayoutMkLst>
            <pc:docMk/>
            <pc:sldMasterMk cId="706534097" sldId="2147483750"/>
            <pc:sldLayoutMk cId="712553926" sldId="2147483741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09:31.946" v="1"/>
          <pc:sldLayoutMkLst>
            <pc:docMk/>
            <pc:sldMasterMk cId="706534097" sldId="2147483750"/>
            <pc:sldLayoutMk cId="758556747" sldId="2147483742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09:31.946" v="1"/>
          <pc:sldLayoutMkLst>
            <pc:docMk/>
            <pc:sldMasterMk cId="706534097" sldId="2147483750"/>
            <pc:sldLayoutMk cId="3628408351" sldId="2147483743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09:31.946" v="1"/>
          <pc:sldLayoutMkLst>
            <pc:docMk/>
            <pc:sldMasterMk cId="706534097" sldId="2147483750"/>
            <pc:sldLayoutMk cId="222236077" sldId="2147483744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09:31.946" v="1"/>
          <pc:sldLayoutMkLst>
            <pc:docMk/>
            <pc:sldMasterMk cId="706534097" sldId="2147483750"/>
            <pc:sldLayoutMk cId="67352690" sldId="2147483745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09:31.946" v="1"/>
          <pc:sldLayoutMkLst>
            <pc:docMk/>
            <pc:sldMasterMk cId="706534097" sldId="2147483750"/>
            <pc:sldLayoutMk cId="1955937312" sldId="2147483746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09:31.946" v="1"/>
          <pc:sldLayoutMkLst>
            <pc:docMk/>
            <pc:sldMasterMk cId="706534097" sldId="2147483750"/>
            <pc:sldLayoutMk cId="742431681" sldId="2147483747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09:31.946" v="1"/>
          <pc:sldLayoutMkLst>
            <pc:docMk/>
            <pc:sldMasterMk cId="706534097" sldId="2147483750"/>
            <pc:sldLayoutMk cId="4246433651" sldId="2147483748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09:31.946" v="1"/>
          <pc:sldLayoutMkLst>
            <pc:docMk/>
            <pc:sldMasterMk cId="706534097" sldId="2147483750"/>
            <pc:sldLayoutMk cId="3681189557" sldId="2147483749"/>
          </pc:sldLayoutMkLst>
        </pc:sldLayoutChg>
      </pc:sldMasterChg>
      <pc:sldMasterChg chg="add del addSldLayout delSldLayout">
        <pc:chgData name="BCY243003-Ammar Ali Khan" userId="S::bcy243003@cust.pk::3c47b2bb-7e64-4cb6-8941-0facaf3e1b32" providerId="AD" clId="Web-{1299BBB8-3595-91E6-7563-D369DF5FD304}" dt="2025-01-13T16:13:18.477" v="73"/>
        <pc:sldMasterMkLst>
          <pc:docMk/>
          <pc:sldMasterMk cId="2129920249" sldId="2147483759"/>
        </pc:sldMasterMkLst>
        <pc:sldLayoutChg chg="add del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2129920249" sldId="2147483759"/>
            <pc:sldLayoutMk cId="973985924" sldId="2147483748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2129920249" sldId="2147483759"/>
            <pc:sldLayoutMk cId="3709317988" sldId="2147483749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2129920249" sldId="2147483759"/>
            <pc:sldLayoutMk cId="3251116735" sldId="2147483750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2129920249" sldId="2147483759"/>
            <pc:sldLayoutMk cId="859593451" sldId="2147483751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2129920249" sldId="2147483759"/>
            <pc:sldLayoutMk cId="3762635383" sldId="2147483752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2129920249" sldId="2147483759"/>
            <pc:sldLayoutMk cId="3762423767" sldId="2147483753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2129920249" sldId="2147483759"/>
            <pc:sldLayoutMk cId="418973448" sldId="2147483754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2129920249" sldId="2147483759"/>
            <pc:sldLayoutMk cId="1975752093" sldId="2147483755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2129920249" sldId="2147483759"/>
            <pc:sldLayoutMk cId="2465077901" sldId="2147483756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2129920249" sldId="2147483759"/>
            <pc:sldLayoutMk cId="2245006438" sldId="2147483757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2129920249" sldId="2147483759"/>
            <pc:sldLayoutMk cId="1158581828" sldId="2147483758"/>
          </pc:sldLayoutMkLst>
        </pc:sldLayoutChg>
      </pc:sldMasterChg>
      <pc:sldMasterChg chg="add del addSldLayout delSldLayout">
        <pc:chgData name="BCY243003-Ammar Ali Khan" userId="S::bcy243003@cust.pk::3c47b2bb-7e64-4cb6-8941-0facaf3e1b32" providerId="AD" clId="Web-{1299BBB8-3595-91E6-7563-D369DF5FD304}" dt="2025-01-13T15:09:50.713" v="11"/>
        <pc:sldMasterMkLst>
          <pc:docMk/>
          <pc:sldMasterMk cId="852532002" sldId="2147483763"/>
        </pc:sldMasterMkLst>
        <pc:sldLayoutChg chg="add del">
          <pc:chgData name="BCY243003-Ammar Ali Khan" userId="S::bcy243003@cust.pk::3c47b2bb-7e64-4cb6-8941-0facaf3e1b32" providerId="AD" clId="Web-{1299BBB8-3595-91E6-7563-D369DF5FD304}" dt="2025-01-13T15:09:50.713" v="11"/>
          <pc:sldLayoutMkLst>
            <pc:docMk/>
            <pc:sldMasterMk cId="852532002" sldId="2147483763"/>
            <pc:sldLayoutMk cId="4100767697" sldId="2147483752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09:50.713" v="11"/>
          <pc:sldLayoutMkLst>
            <pc:docMk/>
            <pc:sldMasterMk cId="852532002" sldId="2147483763"/>
            <pc:sldLayoutMk cId="704812807" sldId="2147483753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09:50.713" v="11"/>
          <pc:sldLayoutMkLst>
            <pc:docMk/>
            <pc:sldMasterMk cId="852532002" sldId="2147483763"/>
            <pc:sldLayoutMk cId="3864765589" sldId="2147483754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09:50.713" v="11"/>
          <pc:sldLayoutMkLst>
            <pc:docMk/>
            <pc:sldMasterMk cId="852532002" sldId="2147483763"/>
            <pc:sldLayoutMk cId="2622540964" sldId="2147483755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09:50.713" v="11"/>
          <pc:sldLayoutMkLst>
            <pc:docMk/>
            <pc:sldMasterMk cId="852532002" sldId="2147483763"/>
            <pc:sldLayoutMk cId="1812137926" sldId="2147483756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09:50.713" v="11"/>
          <pc:sldLayoutMkLst>
            <pc:docMk/>
            <pc:sldMasterMk cId="852532002" sldId="2147483763"/>
            <pc:sldLayoutMk cId="546174076" sldId="2147483757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09:50.713" v="11"/>
          <pc:sldLayoutMkLst>
            <pc:docMk/>
            <pc:sldMasterMk cId="852532002" sldId="2147483763"/>
            <pc:sldLayoutMk cId="2467167081" sldId="2147483758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09:50.713" v="11"/>
          <pc:sldLayoutMkLst>
            <pc:docMk/>
            <pc:sldMasterMk cId="852532002" sldId="2147483763"/>
            <pc:sldLayoutMk cId="2526139828" sldId="2147483759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09:50.713" v="11"/>
          <pc:sldLayoutMkLst>
            <pc:docMk/>
            <pc:sldMasterMk cId="852532002" sldId="2147483763"/>
            <pc:sldLayoutMk cId="136570759" sldId="2147483760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09:50.713" v="11"/>
          <pc:sldLayoutMkLst>
            <pc:docMk/>
            <pc:sldMasterMk cId="852532002" sldId="2147483763"/>
            <pc:sldLayoutMk cId="2962637048" sldId="2147483761"/>
          </pc:sldLayoutMkLst>
        </pc:sldLayoutChg>
        <pc:sldLayoutChg chg="add del">
          <pc:chgData name="BCY243003-Ammar Ali Khan" userId="S::bcy243003@cust.pk::3c47b2bb-7e64-4cb6-8941-0facaf3e1b32" providerId="AD" clId="Web-{1299BBB8-3595-91E6-7563-D369DF5FD304}" dt="2025-01-13T15:09:50.713" v="11"/>
          <pc:sldLayoutMkLst>
            <pc:docMk/>
            <pc:sldMasterMk cId="852532002" sldId="2147483763"/>
            <pc:sldLayoutMk cId="1818019283" sldId="2147483762"/>
          </pc:sldLayoutMkLst>
        </pc:sldLayoutChg>
      </pc:sldMasterChg>
      <pc:sldMasterChg chg="add addSldLayout">
        <pc:chgData name="BCY243003-Ammar Ali Khan" userId="S::bcy243003@cust.pk::3c47b2bb-7e64-4cb6-8941-0facaf3e1b32" providerId="AD" clId="Web-{1299BBB8-3595-91E6-7563-D369DF5FD304}" dt="2025-01-13T16:13:18.477" v="73"/>
        <pc:sldMasterMkLst>
          <pc:docMk/>
          <pc:sldMasterMk cId="963545598" sldId="2147483796"/>
        </pc:sldMasterMkLst>
        <pc:sldLayoutChg chg="add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963545598" sldId="2147483796"/>
            <pc:sldLayoutMk cId="2913302905" sldId="2147483785"/>
          </pc:sldLayoutMkLst>
        </pc:sldLayoutChg>
        <pc:sldLayoutChg chg="add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963545598" sldId="2147483796"/>
            <pc:sldLayoutMk cId="388617159" sldId="2147483786"/>
          </pc:sldLayoutMkLst>
        </pc:sldLayoutChg>
        <pc:sldLayoutChg chg="add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963545598" sldId="2147483796"/>
            <pc:sldLayoutMk cId="3402485701" sldId="2147483787"/>
          </pc:sldLayoutMkLst>
        </pc:sldLayoutChg>
        <pc:sldLayoutChg chg="add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963545598" sldId="2147483796"/>
            <pc:sldLayoutMk cId="2546139384" sldId="2147483788"/>
          </pc:sldLayoutMkLst>
        </pc:sldLayoutChg>
        <pc:sldLayoutChg chg="add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963545598" sldId="2147483796"/>
            <pc:sldLayoutMk cId="3041571100" sldId="2147483789"/>
          </pc:sldLayoutMkLst>
        </pc:sldLayoutChg>
        <pc:sldLayoutChg chg="add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963545598" sldId="2147483796"/>
            <pc:sldLayoutMk cId="1741822464" sldId="2147483790"/>
          </pc:sldLayoutMkLst>
        </pc:sldLayoutChg>
        <pc:sldLayoutChg chg="add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963545598" sldId="2147483796"/>
            <pc:sldLayoutMk cId="2877415422" sldId="2147483791"/>
          </pc:sldLayoutMkLst>
        </pc:sldLayoutChg>
        <pc:sldLayoutChg chg="add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963545598" sldId="2147483796"/>
            <pc:sldLayoutMk cId="1972299312" sldId="2147483792"/>
          </pc:sldLayoutMkLst>
        </pc:sldLayoutChg>
        <pc:sldLayoutChg chg="add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963545598" sldId="2147483796"/>
            <pc:sldLayoutMk cId="404309724" sldId="2147483793"/>
          </pc:sldLayoutMkLst>
        </pc:sldLayoutChg>
        <pc:sldLayoutChg chg="add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963545598" sldId="2147483796"/>
            <pc:sldLayoutMk cId="541562040" sldId="2147483794"/>
          </pc:sldLayoutMkLst>
        </pc:sldLayoutChg>
        <pc:sldLayoutChg chg="add">
          <pc:chgData name="BCY243003-Ammar Ali Khan" userId="S::bcy243003@cust.pk::3c47b2bb-7e64-4cb6-8941-0facaf3e1b32" providerId="AD" clId="Web-{1299BBB8-3595-91E6-7563-D369DF5FD304}" dt="2025-01-13T16:13:18.477" v="73"/>
          <pc:sldLayoutMkLst>
            <pc:docMk/>
            <pc:sldMasterMk cId="963545598" sldId="2147483796"/>
            <pc:sldLayoutMk cId="4177463714" sldId="2147483795"/>
          </pc:sldLayoutMkLst>
        </pc:sldLayoutChg>
      </pc:sldMasterChg>
    </pc:docChg>
  </pc:docChgLst>
  <pc:docChgLst>
    <pc:chgData name="BCY243003-Ammar Ali Khan" userId="S::bcy243003@cust.pk::3c47b2bb-7e64-4cb6-8941-0facaf3e1b32" providerId="AD" clId="Web-{EF100A3E-0BA0-EE66-9DA6-FEC22346440C}"/>
    <pc:docChg chg="addSld modSld">
      <pc:chgData name="BCY243003-Ammar Ali Khan" userId="S::bcy243003@cust.pk::3c47b2bb-7e64-4cb6-8941-0facaf3e1b32" providerId="AD" clId="Web-{EF100A3E-0BA0-EE66-9DA6-FEC22346440C}" dt="2025-01-13T19:02:00.745" v="290"/>
      <pc:docMkLst>
        <pc:docMk/>
      </pc:docMkLst>
      <pc:sldChg chg="addSp delSp modSp">
        <pc:chgData name="BCY243003-Ammar Ali Khan" userId="S::bcy243003@cust.pk::3c47b2bb-7e64-4cb6-8941-0facaf3e1b32" providerId="AD" clId="Web-{EF100A3E-0BA0-EE66-9DA6-FEC22346440C}" dt="2025-01-13T19:01:39.854" v="289" actId="20577"/>
        <pc:sldMkLst>
          <pc:docMk/>
          <pc:sldMk cId="922935976" sldId="257"/>
        </pc:sldMkLst>
        <pc:spChg chg="mod">
          <ac:chgData name="BCY243003-Ammar Ali Khan" userId="S::bcy243003@cust.pk::3c47b2bb-7e64-4cb6-8941-0facaf3e1b32" providerId="AD" clId="Web-{EF100A3E-0BA0-EE66-9DA6-FEC22346440C}" dt="2025-01-13T18:59:45.586" v="172" actId="20577"/>
          <ac:spMkLst>
            <pc:docMk/>
            <pc:sldMk cId="922935976" sldId="257"/>
            <ac:spMk id="2" creationId="{A817770B-307A-C191-A7A7-9A2C261940C1}"/>
          </ac:spMkLst>
        </pc:spChg>
        <pc:spChg chg="del">
          <ac:chgData name="BCY243003-Ammar Ali Khan" userId="S::bcy243003@cust.pk::3c47b2bb-7e64-4cb6-8941-0facaf3e1b32" providerId="AD" clId="Web-{EF100A3E-0BA0-EE66-9DA6-FEC22346440C}" dt="2025-01-13T18:50:47.093" v="1"/>
          <ac:spMkLst>
            <pc:docMk/>
            <pc:sldMk cId="922935976" sldId="257"/>
            <ac:spMk id="10" creationId="{3678CDD1-17F0-D50E-108B-D40B22ACD5D5}"/>
          </ac:spMkLst>
        </pc:spChg>
        <pc:spChg chg="del">
          <ac:chgData name="BCY243003-Ammar Ali Khan" userId="S::bcy243003@cust.pk::3c47b2bb-7e64-4cb6-8941-0facaf3e1b32" providerId="AD" clId="Web-{EF100A3E-0BA0-EE66-9DA6-FEC22346440C}" dt="2025-01-13T18:51:05.984" v="2"/>
          <ac:spMkLst>
            <pc:docMk/>
            <pc:sldMk cId="922935976" sldId="257"/>
            <ac:spMk id="16" creationId="{458183E0-58D3-4C7F-97F0-2494113B38F6}"/>
          </ac:spMkLst>
        </pc:spChg>
        <pc:spChg chg="del">
          <ac:chgData name="BCY243003-Ammar Ali Khan" userId="S::bcy243003@cust.pk::3c47b2bb-7e64-4cb6-8941-0facaf3e1b32" providerId="AD" clId="Web-{EF100A3E-0BA0-EE66-9DA6-FEC22346440C}" dt="2025-01-13T18:50:00.733" v="0"/>
          <ac:spMkLst>
            <pc:docMk/>
            <pc:sldMk cId="922935976" sldId="257"/>
            <ac:spMk id="18" creationId="{493D7220-9A41-4B89-8A05-2E854925EDA1}"/>
          </ac:spMkLst>
        </pc:spChg>
        <pc:spChg chg="add mod">
          <ac:chgData name="BCY243003-Ammar Ali Khan" userId="S::bcy243003@cust.pk::3c47b2bb-7e64-4cb6-8941-0facaf3e1b32" providerId="AD" clId="Web-{EF100A3E-0BA0-EE66-9DA6-FEC22346440C}" dt="2025-01-13T19:01:39.854" v="289" actId="20577"/>
          <ac:spMkLst>
            <pc:docMk/>
            <pc:sldMk cId="922935976" sldId="257"/>
            <ac:spMk id="32" creationId="{C3C2ADD6-A9C7-68F9-62F2-36CEE92E880B}"/>
          </ac:spMkLst>
        </pc:spChg>
        <pc:spChg chg="add">
          <ac:chgData name="BCY243003-Ammar Ali Khan" userId="S::bcy243003@cust.pk::3c47b2bb-7e64-4cb6-8941-0facaf3e1b32" providerId="AD" clId="Web-{EF100A3E-0BA0-EE66-9DA6-FEC22346440C}" dt="2025-01-13T18:51:05.984" v="2"/>
          <ac:spMkLst>
            <pc:docMk/>
            <pc:sldMk cId="922935976" sldId="257"/>
            <ac:spMk id="35" creationId="{4D47D7CD-06A5-4710-B816-F23F56C52C16}"/>
          </ac:spMkLst>
        </pc:spChg>
        <pc:spChg chg="add">
          <ac:chgData name="BCY243003-Ammar Ali Khan" userId="S::bcy243003@cust.pk::3c47b2bb-7e64-4cb6-8941-0facaf3e1b32" providerId="AD" clId="Web-{EF100A3E-0BA0-EE66-9DA6-FEC22346440C}" dt="2025-01-13T18:51:05.984" v="2"/>
          <ac:spMkLst>
            <pc:docMk/>
            <pc:sldMk cId="922935976" sldId="257"/>
            <ac:spMk id="37" creationId="{8058D9C7-7C50-4582-9A60-0569A536A190}"/>
          </ac:spMkLst>
        </pc:spChg>
        <pc:grpChg chg="del">
          <ac:chgData name="BCY243003-Ammar Ali Khan" userId="S::bcy243003@cust.pk::3c47b2bb-7e64-4cb6-8941-0facaf3e1b32" providerId="AD" clId="Web-{EF100A3E-0BA0-EE66-9DA6-FEC22346440C}" dt="2025-01-13T18:51:05.984" v="2"/>
          <ac:grpSpMkLst>
            <pc:docMk/>
            <pc:sldMk cId="922935976" sldId="257"/>
            <ac:grpSpMk id="20" creationId="{C1F869AB-954B-4EAB-8260-60AE9C8D0C6F}"/>
          </ac:grpSpMkLst>
        </pc:grpChg>
        <pc:grpChg chg="add">
          <ac:chgData name="BCY243003-Ammar Ali Khan" userId="S::bcy243003@cust.pk::3c47b2bb-7e64-4cb6-8941-0facaf3e1b32" providerId="AD" clId="Web-{EF100A3E-0BA0-EE66-9DA6-FEC22346440C}" dt="2025-01-13T18:51:05.984" v="2"/>
          <ac:grpSpMkLst>
            <pc:docMk/>
            <pc:sldMk cId="922935976" sldId="257"/>
            <ac:grpSpMk id="39" creationId="{A5A42520-81F5-4CA6-A7DA-9CD71733ABEC}"/>
          </ac:grpSpMkLst>
        </pc:grpChg>
        <pc:picChg chg="add mod ord">
          <ac:chgData name="BCY243003-Ammar Ali Khan" userId="S::bcy243003@cust.pk::3c47b2bb-7e64-4cb6-8941-0facaf3e1b32" providerId="AD" clId="Web-{EF100A3E-0BA0-EE66-9DA6-FEC22346440C}" dt="2025-01-13T18:51:05.984" v="2"/>
          <ac:picMkLst>
            <pc:docMk/>
            <pc:sldMk cId="922935976" sldId="257"/>
            <ac:picMk id="3" creationId="{189AAF54-76CE-373F-E9A2-93299C531AEB}"/>
          </ac:picMkLst>
        </pc:picChg>
      </pc:sldChg>
      <pc:sldChg chg="new">
        <pc:chgData name="BCY243003-Ammar Ali Khan" userId="S::bcy243003@cust.pk::3c47b2bb-7e64-4cb6-8941-0facaf3e1b32" providerId="AD" clId="Web-{EF100A3E-0BA0-EE66-9DA6-FEC22346440C}" dt="2025-01-13T19:02:00.745" v="290"/>
        <pc:sldMkLst>
          <pc:docMk/>
          <pc:sldMk cId="8594746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43A76A3-ADC8-4477-8FC1-B9DD55D84908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0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1/14/2025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48933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1/14/2025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80746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1/14/2025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664931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1/14/2025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32145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1/14/2025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083585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1/14/2025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26323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6762538-DC4D-4667-96E5-B3278DDF8B12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45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5880548-5C08-4BE3-B63E-F2BB63B0B00C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3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2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6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3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5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0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8D24A4-5FEC-4062-8995-EB21925B3B40}" type="datetime1">
              <a:rPr lang="en-US" smtClean="0"/>
              <a:t>1/14/2025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9828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Fitness Activity Log With Weekly Summary’s Implementation in C++</a:t>
            </a:r>
          </a:p>
        </p:txBody>
      </p:sp>
      <p:pic>
        <p:nvPicPr>
          <p:cNvPr id="12" name="Picture 11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E01BB8CE-88F2-AD79-88A7-A4E03578A2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70" r="21699" b="-2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This presentation explores of how can C++ be implemented in Fitness Activity Log With Weekly Summary, showcasing key features and functionalities.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By: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Ammar Ali Khan BCY243003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Huzaifa Abdul Nasir BCY243004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7770B-307A-C191-A7A7-9A2C2619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Main objectives</a:t>
            </a:r>
          </a:p>
        </p:txBody>
      </p:sp>
      <p:pic>
        <p:nvPicPr>
          <p:cNvPr id="3" name="Content Placeholder 2" descr="Backgrounds, 5880000+ Background Images, Wallpaper, Poster, Banners for ...">
            <a:extLst>
              <a:ext uri="{FF2B5EF4-FFF2-40B4-BE49-F238E27FC236}">
                <a16:creationId xmlns:a16="http://schemas.microsoft.com/office/drawing/2014/main" id="{189AAF54-76CE-373F-E9A2-93299C531A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67" r="32948" b="1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C3C2ADD6-A9C7-68F9-62F2-36CEE92E8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>
              <a:buClr>
                <a:srgbClr val="B1005E"/>
              </a:buClr>
            </a:pPr>
            <a:r>
              <a:rPr lang="en-US" b="0" i="0">
                <a:solidFill>
                  <a:srgbClr val="FFFFFF"/>
                </a:solidFill>
                <a:effectLst/>
                <a:latin typeface="Poppins"/>
              </a:rPr>
              <a:t>The Fitness Activity Log project is a C++ based application designed to help users track their fitness activities and provide a weekly summary of their progress. The aim is to promote healthier lifestyles by giving users insights into their physical activities.</a:t>
            </a:r>
          </a:p>
          <a:p>
            <a:pPr>
              <a:buClr>
                <a:srgbClr val="B1005E"/>
              </a:buClr>
            </a:pPr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The Weekly summary has the Total workout duration and total distance covered.</a:t>
            </a:r>
          </a:p>
          <a:p>
            <a:pPr>
              <a:buClr>
                <a:srgbClr val="B1005E"/>
              </a:buClr>
            </a:pPr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This system will help users to monitor their progress.</a:t>
            </a:r>
          </a:p>
          <a:p>
            <a:pPr>
              <a:buClr>
                <a:srgbClr val="B1005E"/>
              </a:buClr>
            </a:pPr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To Generate a personalized weekly summary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and enhance overall health by reviewing weekly fitness performance.</a:t>
            </a:r>
            <a:endParaRPr lang="en-US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2935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1208-8DB2-C84C-94A5-06F4B740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</a:t>
            </a:r>
            <a:r>
              <a:rPr lang="en-US" sz="7200" dirty="0"/>
              <a:t>Features: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ADC95-5CB1-8BC4-33D7-F8870A89D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4947" y="2327563"/>
            <a:ext cx="4422945" cy="43364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DEB473-1E52-DBCE-07DE-858DE27F88B7}"/>
              </a:ext>
            </a:extLst>
          </p:cNvPr>
          <p:cNvSpPr txBox="1"/>
          <p:nvPr/>
        </p:nvSpPr>
        <p:spPr>
          <a:xfrm>
            <a:off x="-156116" y="1914014"/>
            <a:ext cx="37468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 Activity Logging: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Users can log various types of fitness activities (e.g., running, cycling, swimming).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Weekly Summary: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Automatically generates a summary of activities at the end of each week.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User Interface: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Simple UI for easy interaction.</a:t>
            </a:r>
          </a:p>
          <a:p>
            <a:br>
              <a:rPr lang="en-US" dirty="0"/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594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7916-4AAA-9890-FAEB-4E537E17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r>
              <a:rPr lang="en-US" sz="6000" dirty="0"/>
              <a:t>Benefits:</a:t>
            </a:r>
            <a:endParaRPr lang="en-PK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AA56B-4EDE-13BD-78FE-9C7F861E8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00873"/>
            <a:ext cx="6490010" cy="3583459"/>
          </a:xfrm>
        </p:spPr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Enhanced Accountability: 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By logging activities, users become more accountable for their fitness routines, which can lead to improved consistency and commitment to their health goals.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Progress Tracking:</a:t>
            </a:r>
            <a:r>
              <a:rPr lang="en-US" dirty="0">
                <a:solidFill>
                  <a:srgbClr val="374151"/>
                </a:solidFill>
                <a:latin typeface="__Inter_d65c78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The weekly summary feature allows users to easily track their progress over time, helping them to see improvements in their fitness levels, such as increased duration.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Motivation and Goal Setting:</a:t>
            </a:r>
            <a:r>
              <a:rPr lang="en-US" dirty="0">
                <a:solidFill>
                  <a:srgbClr val="374151"/>
                </a:solidFill>
                <a:latin typeface="__Inter_d65c78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Users can set personal fitness goals and monitor their achievements, which can serve as motivation to continue their fitness journey and strive for new challenges.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Data-Driven Insights:</a:t>
            </a:r>
            <a:r>
              <a:rPr lang="en-US" dirty="0">
                <a:solidFill>
                  <a:srgbClr val="374151"/>
                </a:solidFill>
                <a:latin typeface="__Inter_d65c78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The program provides users with valuable insights into their fitness habits, enabling them to make informed decisions about their routines and identify areas for improvement.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User-Friendly Interface:</a:t>
            </a:r>
            <a:r>
              <a:rPr lang="en-US" dirty="0">
                <a:solidFill>
                  <a:srgbClr val="374151"/>
                </a:solidFill>
                <a:latin typeface="__Inter_d65c78"/>
              </a:rPr>
              <a:t>  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The user interface is simple, friendly and easy to navigate, making it accessible for users of all technical skill levels.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CF8D2-1002-EA33-2A28-2064E8A6D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102" y="2466109"/>
            <a:ext cx="4851011" cy="40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5F88-F869-86CB-0DC4-ADC289CC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Conclusions:</a:t>
            </a:r>
            <a:endParaRPr lang="en-PK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9FFA-47C9-5562-6E85-01117AAB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 valuable tool for the users seeking to enhance their fitness journey through structured tracking. By providing a friendly User-Interface for logging activities and generating  weekly summaries, the program provides users to take control of their health and fitness goals.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Moreover, this project lays the groundwork for future enhancements, such as mobile applications and integration with wearable devices, which can further </a:t>
            </a:r>
            <a:r>
              <a:rPr lang="en-US" dirty="0">
                <a:solidFill>
                  <a:srgbClr val="374151"/>
                </a:solidFill>
                <a:latin typeface="__Inter_d65c78"/>
              </a:rPr>
              <a:t>improve 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the user experience. Overall, this project not only serves as a practical solution for fitness tracking but also encourages an approach to health and wellness, making it an essential companion for anyone committed to improving their physical fitness.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03853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127</TotalTime>
  <Words>448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__Inter_d65c78</vt:lpstr>
      <vt:lpstr>Arial</vt:lpstr>
      <vt:lpstr>Calibri</vt:lpstr>
      <vt:lpstr>Century Gothic</vt:lpstr>
      <vt:lpstr>Poppins</vt:lpstr>
      <vt:lpstr>Wingdings 3</vt:lpstr>
      <vt:lpstr>Ion Boardroom</vt:lpstr>
      <vt:lpstr>Fitness Activity Log With Weekly Summary’s Implementation in C++</vt:lpstr>
      <vt:lpstr>Main objectives</vt:lpstr>
      <vt:lpstr>                  Features:</vt:lpstr>
      <vt:lpstr>                   Benefits:</vt:lpstr>
      <vt:lpstr>Conclusions: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Ammar Ali Khan</cp:lastModifiedBy>
  <cp:revision>119</cp:revision>
  <dcterms:created xsi:type="dcterms:W3CDTF">2025-01-13T15:07:35Z</dcterms:created>
  <dcterms:modified xsi:type="dcterms:W3CDTF">2025-01-14T07:34:30Z</dcterms:modified>
</cp:coreProperties>
</file>