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56" r:id="rId3"/>
    <p:sldId id="263" r:id="rId4"/>
    <p:sldId id="257" r:id="rId5"/>
    <p:sldId id="258" r:id="rId6"/>
    <p:sldId id="259" r:id="rId7"/>
    <p:sldId id="260" r:id="rId8"/>
    <p:sldId id="261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76C"/>
    <a:srgbClr val="4F35EC"/>
    <a:srgbClr val="C537C2"/>
    <a:srgbClr val="E7376E"/>
    <a:srgbClr val="E73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57F59-4B87-4111-A525-2F8D16C96D0A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06C85-1414-4034-B168-337544C1DC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02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06C85-1414-4034-B168-337544C1DCB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66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06C85-1414-4034-B168-337544C1DCB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521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06C85-1414-4034-B168-337544C1DCB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91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06C85-1414-4034-B168-337544C1DCB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884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06C85-1414-4034-B168-337544C1DCB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82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7DA6E-1169-4259-A2EA-7281461BB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7295CB-8C66-45E6-8AF4-26FCC916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8279CC-EC00-4EED-A644-FBD0E241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AFA-6C0C-42F1-90EB-051D213933A7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81250E-E99B-4013-A3A2-8E1A31BA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9B401-535C-43D2-8E8B-00702978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08-652B-4176-A3B8-94C690E11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39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AD058-0223-4A55-8A57-41B1EA2A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FE84E0-6517-422A-B43A-6EB2B3D97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8C2E26-B6EE-4E61-BE99-E520826B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AFA-6C0C-42F1-90EB-051D213933A7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A5CCD2-73EB-4D78-91FA-A40BF619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C6242-BB08-4D12-A3F9-E1B492AC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08-652B-4176-A3B8-94C690E11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36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C8CE5F-7DAA-4C8B-9457-463AD554B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A37F72-064F-4D20-BBA7-835C9F00A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0B08D9-DCA6-44B6-96F0-573183EC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AFA-6C0C-42F1-90EB-051D213933A7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535917-186A-46E3-9017-C2ED7A21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B5B71E-1EE3-4F8D-9C62-7D91D230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08-652B-4176-A3B8-94C690E11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12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F72C7-7D8F-43E8-B5A2-02296BBC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A33582-193C-4053-9CD6-9174588E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AA2029-4F3D-4A1F-A727-2813176E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AFA-6C0C-42F1-90EB-051D213933A7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488326-04DF-448C-9C6F-75144484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7BB819-FE15-438C-B1C5-ACA3137E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08-652B-4176-A3B8-94C690E11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98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B3200-577E-455F-860F-EFF8237A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FC1875-187D-46E7-A85A-5D3E991A9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59B729-4B12-42F3-987F-A8918DBD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AFA-6C0C-42F1-90EB-051D213933A7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4DF405-F3FA-42F0-9753-BF291DA3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24D6BD-03C3-4B64-B04E-9AADAF6E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08-652B-4176-A3B8-94C690E11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95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A2A3C-EBEE-49CD-B420-AA550D28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5C1C12-2353-4624-B460-9F5464D4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C10D30-67E3-4A30-95FF-FA9439928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26AE53-1FD1-4C1A-96DF-940F87D3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AFA-6C0C-42F1-90EB-051D213933A7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C7EAE0-89CE-4D06-A88D-AF7A7327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41E608-D2F4-45B2-BBDB-876C52BD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08-652B-4176-A3B8-94C690E11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30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7E561-9B53-4800-96A9-CCF545F6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FD404F-6EF7-46B3-B77A-0E1976E20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183955-8FC7-4356-B746-C6BD3FA99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D851EB-D317-45C0-9717-850183178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00E527-9B47-40F2-8230-44654508A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491A94-ABFF-4C77-8FD9-C406BC2E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AFA-6C0C-42F1-90EB-051D213933A7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BD7D30-2CF3-4FD2-B71C-3FA97AEA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1C5B98-D59C-4DFC-86F5-A7E98C1B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08-652B-4176-A3B8-94C690E11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42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D7F83-6149-45A8-9CA5-A81D9B55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FBAA04-A2B1-4DED-8989-DE50AAA4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AFA-6C0C-42F1-90EB-051D213933A7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0BA1AD-DE02-4ADD-A4F8-3574DA63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1BF7D6-C658-4468-A49E-7CD8E1C1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08-652B-4176-A3B8-94C690E11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75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014AEE-9976-470B-97E9-A3B1F4BF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AFA-6C0C-42F1-90EB-051D213933A7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454169-163B-4921-9671-1756EA79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699968-8A0D-4EDD-81E8-BB8013AE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08-652B-4176-A3B8-94C690E11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63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C9BC7-3A80-457D-816A-78C04F41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F813AB-3F88-45CC-888F-DCB4D82E9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4C6A25-5FCA-4F17-B0D7-B1B59B0AF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A5B471-3A0D-415F-8A55-8F9290BF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AFA-6C0C-42F1-90EB-051D213933A7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497C8F-2164-4DC1-8198-F0294344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22971A-4AA0-4184-B278-1BA6F675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08-652B-4176-A3B8-94C690E11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05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63118-0D7F-4F42-8E24-65647D2F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98B3D3-95DB-4B0D-87CA-02D85B5D0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B787D2-6AC4-4156-8EBF-00150AC5F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67E536-BC86-4DEB-99E8-407A6FA5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3AFA-6C0C-42F1-90EB-051D213933A7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1107F5-9CB2-4FA5-BDA2-190F8C9B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2E8F2D-C68E-420E-9023-D944B3C5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1C08-652B-4176-A3B8-94C690E11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5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2A3132-589E-478F-B5A9-99ED7DC1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159194-AB34-4532-9E20-F14D4FA53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0FC1A0-96E1-46B4-98A4-0BEE20DED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3AFA-6C0C-42F1-90EB-051D213933A7}" type="datetimeFigureOut">
              <a:rPr lang="fr-FR" smtClean="0"/>
              <a:t>15/08/2022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C4BD8C-91E0-4D2E-BF33-B6FB05E1A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4D5B97-8FFD-49B6-A7C6-B78C129F7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B1C08-652B-4176-A3B8-94C690E11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64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yoel-edery-95711721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nicolas-heude-525567197/" TargetMode="Externa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lliptic_Curve_Digital_Signature_Algorithm" TargetMode="External"/><Relationship Id="rId3" Type="http://schemas.openxmlformats.org/officeDocument/2006/relationships/image" Target="../media/image28.png"/><Relationship Id="rId7" Type="http://schemas.openxmlformats.org/officeDocument/2006/relationships/hyperlink" Target="https://www.researchgate.net/publication/331397446_Efficient_and_Secure_ECDSA_Algorithm_and_its_Applications_A_Surve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9.png"/><Relationship Id="rId10" Type="http://schemas.openxmlformats.org/officeDocument/2006/relationships/hyperlink" Target="https://e-ducat.fr/links/ecdsa/#:~:text=Celle%20de%20ECDSA%20repose%20sur,%C3%A0%20RSA%20sur%203072%20bits" TargetMode="External"/><Relationship Id="rId4" Type="http://schemas.microsoft.com/office/2007/relationships/hdphoto" Target="../media/hdphoto1.wdp"/><Relationship Id="rId9" Type="http://schemas.openxmlformats.org/officeDocument/2006/relationships/hyperlink" Target="https://fr.wikipedia.org/wiki/Keyed-hash_message_authentication_code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oCInnovation" TargetMode="External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12" Type="http://schemas.microsoft.com/office/2007/relationships/hdphoto" Target="../media/hdphoto3.wdp"/><Relationship Id="rId2" Type="http://schemas.openxmlformats.org/officeDocument/2006/relationships/hyperlink" Target="https://www.instagram.com/pocinnovation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witter.com/pocinnovation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hyperlink" Target="https://www.youtube.com/channel/UCE1voP9iERla4Nf775hI_PA" TargetMode="External"/><Relationship Id="rId4" Type="http://schemas.openxmlformats.org/officeDocument/2006/relationships/hyperlink" Target="https://www.linkedin.com/company/pocinnovation/" TargetMode="External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F365C54-C0E4-43C1-B0FE-67D2B46CC7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A0C154-A378-469D-A1D2-7A69E13911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2498">
                <a:srgbClr val="FFFFFF">
                  <a:alpha val="35000"/>
                </a:srgbClr>
              </a:gs>
              <a:gs pos="48304">
                <a:srgbClr val="FFFFFF">
                  <a:alpha val="0"/>
                </a:srgbClr>
              </a:gs>
              <a:gs pos="28200">
                <a:srgbClr val="FFFFFF">
                  <a:alpha val="35000"/>
                </a:srgbClr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4E82668-971E-42EB-BD71-C0692AD49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2" b="29782"/>
          <a:stretch/>
        </p:blipFill>
        <p:spPr>
          <a:xfrm>
            <a:off x="407560" y="1061864"/>
            <a:ext cx="11376880" cy="4600286"/>
          </a:xfrm>
          <a:prstGeom prst="rect">
            <a:avLst/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A7717506-07A2-4688-9069-A2B6C20BDCAD}"/>
              </a:ext>
            </a:extLst>
          </p:cNvPr>
          <p:cNvGrpSpPr/>
          <p:nvPr/>
        </p:nvGrpSpPr>
        <p:grpSpPr>
          <a:xfrm>
            <a:off x="5826000" y="815865"/>
            <a:ext cx="540000" cy="304800"/>
            <a:chOff x="933393" y="815865"/>
            <a:chExt cx="540000" cy="304800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357C70A1-1DB9-4C1A-8E2F-4679CCE554E9}"/>
                </a:ext>
              </a:extLst>
            </p:cNvPr>
            <p:cNvCxnSpPr>
              <a:cxnSpLocks/>
            </p:cNvCxnSpPr>
            <p:nvPr/>
          </p:nvCxnSpPr>
          <p:spPr>
            <a:xfrm>
              <a:off x="933393" y="815865"/>
              <a:ext cx="54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C6859A19-5B54-442C-A638-D4473F6D5932}"/>
                </a:ext>
              </a:extLst>
            </p:cNvPr>
            <p:cNvCxnSpPr>
              <a:cxnSpLocks/>
            </p:cNvCxnSpPr>
            <p:nvPr/>
          </p:nvCxnSpPr>
          <p:spPr>
            <a:xfrm>
              <a:off x="933393" y="968265"/>
              <a:ext cx="54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11D2ADA7-39BD-406F-8089-05194A84331B}"/>
                </a:ext>
              </a:extLst>
            </p:cNvPr>
            <p:cNvCxnSpPr>
              <a:cxnSpLocks/>
            </p:cNvCxnSpPr>
            <p:nvPr/>
          </p:nvCxnSpPr>
          <p:spPr>
            <a:xfrm>
              <a:off x="933393" y="1120665"/>
              <a:ext cx="54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D7BD807D-5805-4738-A5C5-E2469A5ABB73}"/>
              </a:ext>
            </a:extLst>
          </p:cNvPr>
          <p:cNvGrpSpPr/>
          <p:nvPr/>
        </p:nvGrpSpPr>
        <p:grpSpPr>
          <a:xfrm>
            <a:off x="5353659" y="5603350"/>
            <a:ext cx="1484682" cy="540000"/>
            <a:chOff x="5353659" y="5603350"/>
            <a:chExt cx="1484682" cy="540000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5E55B59F-BD7A-411C-B6A7-DA4F43D13274}"/>
                </a:ext>
              </a:extLst>
            </p:cNvPr>
            <p:cNvGrpSpPr/>
            <p:nvPr/>
          </p:nvGrpSpPr>
          <p:grpSpPr>
            <a:xfrm rot="16200000">
              <a:off x="5805161" y="5720950"/>
              <a:ext cx="540000" cy="304800"/>
              <a:chOff x="10077393" y="5042468"/>
              <a:chExt cx="540000" cy="3048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245E2E7E-5AAB-46D4-9E29-B41EAB08A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7393" y="5042468"/>
                <a:ext cx="540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4A493A98-31FA-4367-88D7-007DAB7A0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7393" y="5194868"/>
                <a:ext cx="540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6825303-EFAF-4E2E-9B55-AA06418A2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7393" y="5347268"/>
                <a:ext cx="540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CAC5FF16-5807-476A-B16B-C7DB2C334DCE}"/>
                </a:ext>
              </a:extLst>
            </p:cNvPr>
            <p:cNvSpPr txBox="1"/>
            <p:nvPr/>
          </p:nvSpPr>
          <p:spPr>
            <a:xfrm>
              <a:off x="5353659" y="568868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Samsung Sans" panose="020B0303020203020204" pitchFamily="34" charset="0"/>
                  <a:ea typeface="Samsung Sans" panose="020B0303020203020204" pitchFamily="34" charset="0"/>
                </a:rPr>
                <a:t>YE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792B562-F9DA-4902-9C40-4C4D0B602B25}"/>
                </a:ext>
              </a:extLst>
            </p:cNvPr>
            <p:cNvSpPr txBox="1"/>
            <p:nvPr/>
          </p:nvSpPr>
          <p:spPr>
            <a:xfrm>
              <a:off x="6326662" y="5688684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Samsung Sans" panose="020B0303020203020204" pitchFamily="34" charset="0"/>
                  <a:ea typeface="Samsung Sans" panose="020B0303020203020204" pitchFamily="34" charset="0"/>
                </a:rPr>
                <a:t>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55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7F99C1-8056-4568-8398-16844C8E1704}"/>
              </a:ext>
            </a:extLst>
          </p:cNvPr>
          <p:cNvSpPr/>
          <p:nvPr/>
        </p:nvSpPr>
        <p:spPr>
          <a:xfrm>
            <a:off x="0" y="0"/>
            <a:ext cx="184731" cy="6858000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4102EA-C76A-4F18-938D-F2C281BFF13B}"/>
              </a:ext>
            </a:extLst>
          </p:cNvPr>
          <p:cNvSpPr/>
          <p:nvPr/>
        </p:nvSpPr>
        <p:spPr>
          <a:xfrm rot="16200000">
            <a:off x="10815872" y="529587"/>
            <a:ext cx="155180" cy="1007985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DA87D9-6790-45BD-8866-ECAB9C8BC914}"/>
              </a:ext>
            </a:extLst>
          </p:cNvPr>
          <p:cNvSpPr txBox="1"/>
          <p:nvPr/>
        </p:nvSpPr>
        <p:spPr>
          <a:xfrm>
            <a:off x="2696066" y="567292"/>
            <a:ext cx="8806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latin typeface="Samsung Sans" panose="020B0303020203020204" pitchFamily="34" charset="0"/>
                <a:ea typeface="Samsung Sans" panose="020B0303020203020204" pitchFamily="34" charset="0"/>
              </a:rPr>
              <a:t>Vos questions !     </a:t>
            </a:r>
            <a:r>
              <a:rPr lang="fr-FR" sz="1400" dirty="0">
                <a:latin typeface="Samsung Sans" panose="020B0303020203020204" pitchFamily="34" charset="0"/>
                <a:ea typeface="Samsung Sans" panose="020B0303020203020204" pitchFamily="34" charset="0"/>
              </a:rPr>
              <a:t>|   Elliptic Curve Digital Signature Algorithm</a:t>
            </a:r>
            <a:endParaRPr lang="fr-FR" sz="1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9BDD5C2-F9E2-42F4-8A50-E1815931F9DF}"/>
              </a:ext>
            </a:extLst>
          </p:cNvPr>
          <p:cNvSpPr txBox="1"/>
          <p:nvPr/>
        </p:nvSpPr>
        <p:spPr>
          <a:xfrm>
            <a:off x="3640039" y="2765464"/>
            <a:ext cx="4911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latin typeface="Samsung Sans" panose="020B0303020203020204" pitchFamily="34" charset="0"/>
                <a:ea typeface="Samsung Sans" panose="020B0303020203020204" pitchFamily="34" charset="0"/>
              </a:rPr>
              <a:t>Vos questions ?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E142FBD-DF9B-4014-9697-759070079617}"/>
              </a:ext>
            </a:extLst>
          </p:cNvPr>
          <p:cNvCxnSpPr>
            <a:cxnSpLocks/>
          </p:cNvCxnSpPr>
          <p:nvPr/>
        </p:nvCxnSpPr>
        <p:spPr>
          <a:xfrm>
            <a:off x="7021135" y="3688794"/>
            <a:ext cx="15308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que 4">
            <a:extLst>
              <a:ext uri="{FF2B5EF4-FFF2-40B4-BE49-F238E27FC236}">
                <a16:creationId xmlns:a16="http://schemas.microsoft.com/office/drawing/2014/main" id="{A274674A-9B61-4F83-A2BB-D3599B099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3885" y="3728918"/>
            <a:ext cx="1304951" cy="1304951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3D95643A-F656-4AE8-AC0D-2AAF0313E98B}"/>
              </a:ext>
            </a:extLst>
          </p:cNvPr>
          <p:cNvGrpSpPr/>
          <p:nvPr/>
        </p:nvGrpSpPr>
        <p:grpSpPr>
          <a:xfrm>
            <a:off x="10164939" y="6199629"/>
            <a:ext cx="1232516" cy="369332"/>
            <a:chOff x="10249332" y="6187176"/>
            <a:chExt cx="1232516" cy="36933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1BBC9891-5011-4CB9-8F57-5DA6FD84B7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977855" y="6286351"/>
              <a:ext cx="503993" cy="170982"/>
              <a:chOff x="11282189" y="6301561"/>
              <a:chExt cx="542305" cy="183979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149D203F-3D63-4134-8825-9FD8979E9166}"/>
                  </a:ext>
                </a:extLst>
              </p:cNvPr>
              <p:cNvSpPr/>
              <p:nvPr/>
            </p:nvSpPr>
            <p:spPr>
              <a:xfrm>
                <a:off x="11445684" y="6303283"/>
                <a:ext cx="180432" cy="180731"/>
              </a:xfrm>
              <a:custGeom>
                <a:avLst/>
                <a:gdLst>
                  <a:gd name="connsiteX0" fmla="*/ 173374 w 180432"/>
                  <a:gd name="connsiteY0" fmla="*/ 55338 h 180731"/>
                  <a:gd name="connsiteX1" fmla="*/ 153919 w 180432"/>
                  <a:gd name="connsiteY1" fmla="*/ 26611 h 180731"/>
                  <a:gd name="connsiteX2" fmla="*/ 125192 w 180432"/>
                  <a:gd name="connsiteY2" fmla="*/ 7157 h 180731"/>
                  <a:gd name="connsiteX3" fmla="*/ 90114 w 180432"/>
                  <a:gd name="connsiteY3" fmla="*/ 0 h 180731"/>
                  <a:gd name="connsiteX4" fmla="*/ 55036 w 180432"/>
                  <a:gd name="connsiteY4" fmla="*/ 7157 h 180731"/>
                  <a:gd name="connsiteX5" fmla="*/ 26409 w 180432"/>
                  <a:gd name="connsiteY5" fmla="*/ 26611 h 180731"/>
                  <a:gd name="connsiteX6" fmla="*/ 7056 w 180432"/>
                  <a:gd name="connsiteY6" fmla="*/ 55338 h 180731"/>
                  <a:gd name="connsiteX7" fmla="*/ 0 w 180432"/>
                  <a:gd name="connsiteY7" fmla="*/ 86586 h 180731"/>
                  <a:gd name="connsiteX8" fmla="*/ 47275 w 180432"/>
                  <a:gd name="connsiteY8" fmla="*/ 86586 h 180731"/>
                  <a:gd name="connsiteX9" fmla="*/ 50399 w 180432"/>
                  <a:gd name="connsiteY9" fmla="*/ 73281 h 180731"/>
                  <a:gd name="connsiteX10" fmla="*/ 59572 w 180432"/>
                  <a:gd name="connsiteY10" fmla="*/ 58967 h 180731"/>
                  <a:gd name="connsiteX11" fmla="*/ 73281 w 180432"/>
                  <a:gd name="connsiteY11" fmla="*/ 49190 h 180731"/>
                  <a:gd name="connsiteX12" fmla="*/ 90013 w 180432"/>
                  <a:gd name="connsiteY12" fmla="*/ 45460 h 180731"/>
                  <a:gd name="connsiteX13" fmla="*/ 106746 w 180432"/>
                  <a:gd name="connsiteY13" fmla="*/ 49190 h 180731"/>
                  <a:gd name="connsiteX14" fmla="*/ 120555 w 180432"/>
                  <a:gd name="connsiteY14" fmla="*/ 58967 h 180731"/>
                  <a:gd name="connsiteX15" fmla="*/ 129829 w 180432"/>
                  <a:gd name="connsiteY15" fmla="*/ 73281 h 180731"/>
                  <a:gd name="connsiteX16" fmla="*/ 133155 w 180432"/>
                  <a:gd name="connsiteY16" fmla="*/ 90316 h 180731"/>
                  <a:gd name="connsiteX17" fmla="*/ 129829 w 180432"/>
                  <a:gd name="connsiteY17" fmla="*/ 107451 h 180731"/>
                  <a:gd name="connsiteX18" fmla="*/ 120555 w 180432"/>
                  <a:gd name="connsiteY18" fmla="*/ 121765 h 180731"/>
                  <a:gd name="connsiteX19" fmla="*/ 106746 w 180432"/>
                  <a:gd name="connsiteY19" fmla="*/ 131643 h 180731"/>
                  <a:gd name="connsiteX20" fmla="*/ 90013 w 180432"/>
                  <a:gd name="connsiteY20" fmla="*/ 135373 h 180731"/>
                  <a:gd name="connsiteX21" fmla="*/ 89711 w 180432"/>
                  <a:gd name="connsiteY21" fmla="*/ 135373 h 180731"/>
                  <a:gd name="connsiteX22" fmla="*/ 89711 w 180432"/>
                  <a:gd name="connsiteY22" fmla="*/ 180732 h 180731"/>
                  <a:gd name="connsiteX23" fmla="*/ 90013 w 180432"/>
                  <a:gd name="connsiteY23" fmla="*/ 180732 h 180731"/>
                  <a:gd name="connsiteX24" fmla="*/ 125091 w 180432"/>
                  <a:gd name="connsiteY24" fmla="*/ 173575 h 180731"/>
                  <a:gd name="connsiteX25" fmla="*/ 153819 w 180432"/>
                  <a:gd name="connsiteY25" fmla="*/ 154121 h 180731"/>
                  <a:gd name="connsiteX26" fmla="*/ 173273 w 180432"/>
                  <a:gd name="connsiteY26" fmla="*/ 125393 h 180731"/>
                  <a:gd name="connsiteX27" fmla="*/ 180430 w 180432"/>
                  <a:gd name="connsiteY27" fmla="*/ 90316 h 180731"/>
                  <a:gd name="connsiteX28" fmla="*/ 173374 w 180432"/>
                  <a:gd name="connsiteY28" fmla="*/ 55338 h 18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432" h="180731">
                    <a:moveTo>
                      <a:pt x="173374" y="55338"/>
                    </a:moveTo>
                    <a:cubicBezTo>
                      <a:pt x="168636" y="44351"/>
                      <a:pt x="162084" y="34776"/>
                      <a:pt x="153919" y="26611"/>
                    </a:cubicBezTo>
                    <a:cubicBezTo>
                      <a:pt x="145755" y="18446"/>
                      <a:pt x="136179" y="11894"/>
                      <a:pt x="125192" y="7157"/>
                    </a:cubicBezTo>
                    <a:cubicBezTo>
                      <a:pt x="114205" y="2419"/>
                      <a:pt x="102512" y="0"/>
                      <a:pt x="90114" y="0"/>
                    </a:cubicBezTo>
                    <a:cubicBezTo>
                      <a:pt x="77716" y="0"/>
                      <a:pt x="66023" y="2419"/>
                      <a:pt x="55036" y="7157"/>
                    </a:cubicBezTo>
                    <a:cubicBezTo>
                      <a:pt x="44049" y="11894"/>
                      <a:pt x="34473" y="18446"/>
                      <a:pt x="26409" y="26611"/>
                    </a:cubicBezTo>
                    <a:cubicBezTo>
                      <a:pt x="18345" y="34776"/>
                      <a:pt x="11894" y="44351"/>
                      <a:pt x="7056" y="55338"/>
                    </a:cubicBezTo>
                    <a:cubicBezTo>
                      <a:pt x="2822" y="65217"/>
                      <a:pt x="403" y="75599"/>
                      <a:pt x="0" y="86586"/>
                    </a:cubicBezTo>
                    <a:lnTo>
                      <a:pt x="47275" y="86586"/>
                    </a:lnTo>
                    <a:cubicBezTo>
                      <a:pt x="47678" y="82050"/>
                      <a:pt x="48686" y="77615"/>
                      <a:pt x="50399" y="73281"/>
                    </a:cubicBezTo>
                    <a:cubicBezTo>
                      <a:pt x="52617" y="67837"/>
                      <a:pt x="55641" y="62999"/>
                      <a:pt x="59572" y="58967"/>
                    </a:cubicBezTo>
                    <a:cubicBezTo>
                      <a:pt x="63503" y="54935"/>
                      <a:pt x="68039" y="51609"/>
                      <a:pt x="73281" y="49190"/>
                    </a:cubicBezTo>
                    <a:cubicBezTo>
                      <a:pt x="78522" y="46771"/>
                      <a:pt x="84066" y="45460"/>
                      <a:pt x="90013" y="45460"/>
                    </a:cubicBezTo>
                    <a:cubicBezTo>
                      <a:pt x="95859" y="45460"/>
                      <a:pt x="101504" y="46670"/>
                      <a:pt x="106746" y="49190"/>
                    </a:cubicBezTo>
                    <a:cubicBezTo>
                      <a:pt x="111987" y="51609"/>
                      <a:pt x="116624" y="54935"/>
                      <a:pt x="120555" y="58967"/>
                    </a:cubicBezTo>
                    <a:cubicBezTo>
                      <a:pt x="124486" y="62999"/>
                      <a:pt x="127611" y="67837"/>
                      <a:pt x="129829" y="73281"/>
                    </a:cubicBezTo>
                    <a:cubicBezTo>
                      <a:pt x="132046" y="78724"/>
                      <a:pt x="133155" y="84469"/>
                      <a:pt x="133155" y="90316"/>
                    </a:cubicBezTo>
                    <a:cubicBezTo>
                      <a:pt x="133155" y="96363"/>
                      <a:pt x="132046" y="102109"/>
                      <a:pt x="129829" y="107451"/>
                    </a:cubicBezTo>
                    <a:cubicBezTo>
                      <a:pt x="127611" y="112894"/>
                      <a:pt x="124486" y="117632"/>
                      <a:pt x="120555" y="121765"/>
                    </a:cubicBezTo>
                    <a:cubicBezTo>
                      <a:pt x="116624" y="125897"/>
                      <a:pt x="111987" y="129224"/>
                      <a:pt x="106746" y="131643"/>
                    </a:cubicBezTo>
                    <a:cubicBezTo>
                      <a:pt x="101504" y="134062"/>
                      <a:pt x="95960" y="135373"/>
                      <a:pt x="90013" y="135373"/>
                    </a:cubicBezTo>
                    <a:cubicBezTo>
                      <a:pt x="89912" y="135373"/>
                      <a:pt x="89812" y="135373"/>
                      <a:pt x="89711" y="135373"/>
                    </a:cubicBezTo>
                    <a:lnTo>
                      <a:pt x="89711" y="180732"/>
                    </a:lnTo>
                    <a:cubicBezTo>
                      <a:pt x="89812" y="180732"/>
                      <a:pt x="89912" y="180732"/>
                      <a:pt x="90013" y="180732"/>
                    </a:cubicBezTo>
                    <a:cubicBezTo>
                      <a:pt x="102411" y="180732"/>
                      <a:pt x="114104" y="178313"/>
                      <a:pt x="125091" y="173575"/>
                    </a:cubicBezTo>
                    <a:cubicBezTo>
                      <a:pt x="136078" y="168838"/>
                      <a:pt x="145654" y="162286"/>
                      <a:pt x="153819" y="154121"/>
                    </a:cubicBezTo>
                    <a:cubicBezTo>
                      <a:pt x="161983" y="145956"/>
                      <a:pt x="168535" y="136381"/>
                      <a:pt x="173273" y="125393"/>
                    </a:cubicBezTo>
                    <a:cubicBezTo>
                      <a:pt x="178010" y="114406"/>
                      <a:pt x="180430" y="102714"/>
                      <a:pt x="180430" y="90316"/>
                    </a:cubicBezTo>
                    <a:cubicBezTo>
                      <a:pt x="180530" y="78018"/>
                      <a:pt x="178212" y="66325"/>
                      <a:pt x="173374" y="55338"/>
                    </a:cubicBezTo>
                    <a:close/>
                  </a:path>
                </a:pathLst>
              </a:custGeom>
              <a:solidFill>
                <a:srgbClr val="C537C2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32A599AD-5A1F-4135-8198-1A012CBE2BA0}"/>
                  </a:ext>
                </a:extLst>
              </p:cNvPr>
              <p:cNvSpPr/>
              <p:nvPr/>
            </p:nvSpPr>
            <p:spPr>
              <a:xfrm>
                <a:off x="11282189" y="6301569"/>
                <a:ext cx="150910" cy="183856"/>
              </a:xfrm>
              <a:custGeom>
                <a:avLst/>
                <a:gdLst>
                  <a:gd name="connsiteX0" fmla="*/ 145654 w 150910"/>
                  <a:gd name="connsiteY0" fmla="*/ 41428 h 183856"/>
                  <a:gd name="connsiteX1" fmla="*/ 131038 w 150910"/>
                  <a:gd name="connsiteY1" fmla="*/ 19857 h 183856"/>
                  <a:gd name="connsiteX2" fmla="*/ 109467 w 150910"/>
                  <a:gd name="connsiteY2" fmla="*/ 5242 h 183856"/>
                  <a:gd name="connsiteX3" fmla="*/ 82957 w 150910"/>
                  <a:gd name="connsiteY3" fmla="*/ 0 h 183856"/>
                  <a:gd name="connsiteX4" fmla="*/ 52314 w 150910"/>
                  <a:gd name="connsiteY4" fmla="*/ 0 h 183856"/>
                  <a:gd name="connsiteX5" fmla="*/ 52314 w 150910"/>
                  <a:gd name="connsiteY5" fmla="*/ 45964 h 183856"/>
                  <a:gd name="connsiteX6" fmla="*/ 79530 w 150910"/>
                  <a:gd name="connsiteY6" fmla="*/ 46267 h 183856"/>
                  <a:gd name="connsiteX7" fmla="*/ 88904 w 150910"/>
                  <a:gd name="connsiteY7" fmla="*/ 48182 h 183856"/>
                  <a:gd name="connsiteX8" fmla="*/ 95759 w 150910"/>
                  <a:gd name="connsiteY8" fmla="*/ 53020 h 183856"/>
                  <a:gd name="connsiteX9" fmla="*/ 99891 w 150910"/>
                  <a:gd name="connsiteY9" fmla="*/ 59874 h 183856"/>
                  <a:gd name="connsiteX10" fmla="*/ 101303 w 150910"/>
                  <a:gd name="connsiteY10" fmla="*/ 67737 h 183856"/>
                  <a:gd name="connsiteX11" fmla="*/ 96867 w 150910"/>
                  <a:gd name="connsiteY11" fmla="*/ 81647 h 183856"/>
                  <a:gd name="connsiteX12" fmla="*/ 82856 w 150910"/>
                  <a:gd name="connsiteY12" fmla="*/ 87796 h 183856"/>
                  <a:gd name="connsiteX13" fmla="*/ 0 w 150910"/>
                  <a:gd name="connsiteY13" fmla="*/ 88300 h 183856"/>
                  <a:gd name="connsiteX14" fmla="*/ 0 w 150910"/>
                  <a:gd name="connsiteY14" fmla="*/ 177910 h 183856"/>
                  <a:gd name="connsiteX15" fmla="*/ 1714 w 150910"/>
                  <a:gd name="connsiteY15" fmla="*/ 182143 h 183856"/>
                  <a:gd name="connsiteX16" fmla="*/ 5947 w 150910"/>
                  <a:gd name="connsiteY16" fmla="*/ 183857 h 183856"/>
                  <a:gd name="connsiteX17" fmla="*/ 43444 w 150910"/>
                  <a:gd name="connsiteY17" fmla="*/ 183857 h 183856"/>
                  <a:gd name="connsiteX18" fmla="*/ 47980 w 150910"/>
                  <a:gd name="connsiteY18" fmla="*/ 182042 h 183856"/>
                  <a:gd name="connsiteX19" fmla="*/ 49694 w 150910"/>
                  <a:gd name="connsiteY19" fmla="*/ 177809 h 183856"/>
                  <a:gd name="connsiteX20" fmla="*/ 49694 w 150910"/>
                  <a:gd name="connsiteY20" fmla="*/ 140715 h 183856"/>
                  <a:gd name="connsiteX21" fmla="*/ 51508 w 150910"/>
                  <a:gd name="connsiteY21" fmla="*/ 136179 h 183856"/>
                  <a:gd name="connsiteX22" fmla="*/ 55742 w 150910"/>
                  <a:gd name="connsiteY22" fmla="*/ 134465 h 183856"/>
                  <a:gd name="connsiteX23" fmla="*/ 77615 w 150910"/>
                  <a:gd name="connsiteY23" fmla="*/ 134465 h 183856"/>
                  <a:gd name="connsiteX24" fmla="*/ 109770 w 150910"/>
                  <a:gd name="connsiteY24" fmla="*/ 129325 h 183856"/>
                  <a:gd name="connsiteX25" fmla="*/ 132651 w 150910"/>
                  <a:gd name="connsiteY25" fmla="*/ 115213 h 183856"/>
                  <a:gd name="connsiteX26" fmla="*/ 146360 w 150910"/>
                  <a:gd name="connsiteY26" fmla="*/ 94146 h 183856"/>
                  <a:gd name="connsiteX27" fmla="*/ 150896 w 150910"/>
                  <a:gd name="connsiteY27" fmla="*/ 67837 h 183856"/>
                  <a:gd name="connsiteX28" fmla="*/ 145654 w 150910"/>
                  <a:gd name="connsiteY28" fmla="*/ 41428 h 18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0910" h="183856">
                    <a:moveTo>
                      <a:pt x="145654" y="41428"/>
                    </a:moveTo>
                    <a:cubicBezTo>
                      <a:pt x="142025" y="33264"/>
                      <a:pt x="137187" y="26006"/>
                      <a:pt x="131038" y="19857"/>
                    </a:cubicBezTo>
                    <a:cubicBezTo>
                      <a:pt x="124889" y="13709"/>
                      <a:pt x="117733" y="8769"/>
                      <a:pt x="109467" y="5242"/>
                    </a:cubicBezTo>
                    <a:cubicBezTo>
                      <a:pt x="101202" y="1714"/>
                      <a:pt x="92332" y="0"/>
                      <a:pt x="82957" y="0"/>
                    </a:cubicBezTo>
                    <a:lnTo>
                      <a:pt x="52314" y="0"/>
                    </a:lnTo>
                    <a:lnTo>
                      <a:pt x="52314" y="45964"/>
                    </a:lnTo>
                    <a:cubicBezTo>
                      <a:pt x="53726" y="45964"/>
                      <a:pt x="79530" y="46267"/>
                      <a:pt x="79530" y="46267"/>
                    </a:cubicBezTo>
                    <a:cubicBezTo>
                      <a:pt x="83058" y="46267"/>
                      <a:pt x="86183" y="46871"/>
                      <a:pt x="88904" y="48182"/>
                    </a:cubicBezTo>
                    <a:cubicBezTo>
                      <a:pt x="91626" y="49492"/>
                      <a:pt x="93844" y="51105"/>
                      <a:pt x="95759" y="53020"/>
                    </a:cubicBezTo>
                    <a:cubicBezTo>
                      <a:pt x="97573" y="55036"/>
                      <a:pt x="98984" y="57354"/>
                      <a:pt x="99891" y="59874"/>
                    </a:cubicBezTo>
                    <a:cubicBezTo>
                      <a:pt x="100799" y="62495"/>
                      <a:pt x="101303" y="65116"/>
                      <a:pt x="101303" y="67737"/>
                    </a:cubicBezTo>
                    <a:cubicBezTo>
                      <a:pt x="101303" y="72877"/>
                      <a:pt x="99791" y="77514"/>
                      <a:pt x="96867" y="81647"/>
                    </a:cubicBezTo>
                    <a:cubicBezTo>
                      <a:pt x="93944" y="85679"/>
                      <a:pt x="89207" y="87796"/>
                      <a:pt x="82856" y="87796"/>
                    </a:cubicBezTo>
                    <a:lnTo>
                      <a:pt x="0" y="88300"/>
                    </a:lnTo>
                    <a:lnTo>
                      <a:pt x="0" y="177910"/>
                    </a:lnTo>
                    <a:cubicBezTo>
                      <a:pt x="0" y="179623"/>
                      <a:pt x="605" y="181034"/>
                      <a:pt x="1714" y="182143"/>
                    </a:cubicBezTo>
                    <a:cubicBezTo>
                      <a:pt x="2923" y="183353"/>
                      <a:pt x="4334" y="183857"/>
                      <a:pt x="5947" y="183857"/>
                    </a:cubicBezTo>
                    <a:lnTo>
                      <a:pt x="43444" y="183857"/>
                    </a:lnTo>
                    <a:cubicBezTo>
                      <a:pt x="45158" y="183857"/>
                      <a:pt x="46771" y="183252"/>
                      <a:pt x="47980" y="182042"/>
                    </a:cubicBezTo>
                    <a:cubicBezTo>
                      <a:pt x="49089" y="180934"/>
                      <a:pt x="49694" y="179522"/>
                      <a:pt x="49694" y="177809"/>
                    </a:cubicBezTo>
                    <a:lnTo>
                      <a:pt x="49694" y="140715"/>
                    </a:lnTo>
                    <a:cubicBezTo>
                      <a:pt x="49694" y="139001"/>
                      <a:pt x="50298" y="137389"/>
                      <a:pt x="51508" y="136179"/>
                    </a:cubicBezTo>
                    <a:cubicBezTo>
                      <a:pt x="52718" y="135070"/>
                      <a:pt x="54028" y="134465"/>
                      <a:pt x="55742" y="134465"/>
                    </a:cubicBezTo>
                    <a:lnTo>
                      <a:pt x="77615" y="134465"/>
                    </a:lnTo>
                    <a:cubicBezTo>
                      <a:pt x="89912" y="134465"/>
                      <a:pt x="100597" y="132752"/>
                      <a:pt x="109770" y="129325"/>
                    </a:cubicBezTo>
                    <a:cubicBezTo>
                      <a:pt x="118942" y="125897"/>
                      <a:pt x="126603" y="121160"/>
                      <a:pt x="132651" y="115213"/>
                    </a:cubicBezTo>
                    <a:cubicBezTo>
                      <a:pt x="138800" y="109266"/>
                      <a:pt x="143336" y="102210"/>
                      <a:pt x="146360" y="94146"/>
                    </a:cubicBezTo>
                    <a:cubicBezTo>
                      <a:pt x="149384" y="85981"/>
                      <a:pt x="150896" y="77313"/>
                      <a:pt x="150896" y="67837"/>
                    </a:cubicBezTo>
                    <a:cubicBezTo>
                      <a:pt x="151097" y="58463"/>
                      <a:pt x="149283" y="49694"/>
                      <a:pt x="145654" y="41428"/>
                    </a:cubicBezTo>
                    <a:close/>
                  </a:path>
                </a:pathLst>
              </a:custGeom>
              <a:solidFill>
                <a:srgbClr val="E7376E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0F4CAE04-0D66-41C0-ACC7-696FE3A32E57}"/>
                  </a:ext>
                </a:extLst>
              </p:cNvPr>
              <p:cNvSpPr/>
              <p:nvPr/>
            </p:nvSpPr>
            <p:spPr>
              <a:xfrm>
                <a:off x="11640515" y="6301561"/>
                <a:ext cx="183979" cy="183979"/>
              </a:xfrm>
              <a:custGeom>
                <a:avLst/>
                <a:gdLst>
                  <a:gd name="connsiteX0" fmla="*/ 137704 w 183979"/>
                  <a:gd name="connsiteY0" fmla="*/ 89719 h 183979"/>
                  <a:gd name="connsiteX1" fmla="*/ 136091 w 183979"/>
                  <a:gd name="connsiteY1" fmla="*/ 104033 h 183979"/>
                  <a:gd name="connsiteX2" fmla="*/ 123794 w 183979"/>
                  <a:gd name="connsiteY2" fmla="*/ 125301 h 183979"/>
                  <a:gd name="connsiteX3" fmla="*/ 108976 w 183979"/>
                  <a:gd name="connsiteY3" fmla="*/ 134675 h 183979"/>
                  <a:gd name="connsiteX4" fmla="*/ 91941 w 183979"/>
                  <a:gd name="connsiteY4" fmla="*/ 137498 h 183979"/>
                  <a:gd name="connsiteX5" fmla="*/ 75108 w 183979"/>
                  <a:gd name="connsiteY5" fmla="*/ 133869 h 183979"/>
                  <a:gd name="connsiteX6" fmla="*/ 60492 w 183979"/>
                  <a:gd name="connsiteY6" fmla="*/ 123991 h 183979"/>
                  <a:gd name="connsiteX7" fmla="*/ 50614 w 183979"/>
                  <a:gd name="connsiteY7" fmla="*/ 109375 h 183979"/>
                  <a:gd name="connsiteX8" fmla="*/ 46784 w 183979"/>
                  <a:gd name="connsiteY8" fmla="*/ 92340 h 183979"/>
                  <a:gd name="connsiteX9" fmla="*/ 49505 w 183979"/>
                  <a:gd name="connsiteY9" fmla="*/ 75204 h 183979"/>
                  <a:gd name="connsiteX10" fmla="*/ 58880 w 183979"/>
                  <a:gd name="connsiteY10" fmla="*/ 60387 h 183979"/>
                  <a:gd name="connsiteX11" fmla="*/ 79745 w 183979"/>
                  <a:gd name="connsiteY11" fmla="*/ 47787 h 183979"/>
                  <a:gd name="connsiteX12" fmla="*/ 93353 w 183979"/>
                  <a:gd name="connsiteY12" fmla="*/ 46477 h 183979"/>
                  <a:gd name="connsiteX13" fmla="*/ 93353 w 183979"/>
                  <a:gd name="connsiteY13" fmla="*/ 8 h 183979"/>
                  <a:gd name="connsiteX14" fmla="*/ 73395 w 183979"/>
                  <a:gd name="connsiteY14" fmla="*/ 2125 h 183979"/>
                  <a:gd name="connsiteX15" fmla="*/ 50009 w 183979"/>
                  <a:gd name="connsiteY15" fmla="*/ 11298 h 183979"/>
                  <a:gd name="connsiteX16" fmla="*/ 27330 w 183979"/>
                  <a:gd name="connsiteY16" fmla="*/ 28837 h 183979"/>
                  <a:gd name="connsiteX17" fmla="*/ 7069 w 183979"/>
                  <a:gd name="connsiteY17" fmla="*/ 59278 h 183979"/>
                  <a:gd name="connsiteX18" fmla="*/ 13 w 183979"/>
                  <a:gd name="connsiteY18" fmla="*/ 93650 h 183979"/>
                  <a:gd name="connsiteX19" fmla="*/ 6363 w 183979"/>
                  <a:gd name="connsiteY19" fmla="*/ 127922 h 183979"/>
                  <a:gd name="connsiteX20" fmla="*/ 26120 w 183979"/>
                  <a:gd name="connsiteY20" fmla="*/ 157859 h 183979"/>
                  <a:gd name="connsiteX21" fmla="*/ 56057 w 183979"/>
                  <a:gd name="connsiteY21" fmla="*/ 177616 h 183979"/>
                  <a:gd name="connsiteX22" fmla="*/ 90329 w 183979"/>
                  <a:gd name="connsiteY22" fmla="*/ 183966 h 183979"/>
                  <a:gd name="connsiteX23" fmla="*/ 124701 w 183979"/>
                  <a:gd name="connsiteY23" fmla="*/ 176910 h 183979"/>
                  <a:gd name="connsiteX24" fmla="*/ 155142 w 183979"/>
                  <a:gd name="connsiteY24" fmla="*/ 156649 h 183979"/>
                  <a:gd name="connsiteX25" fmla="*/ 172379 w 183979"/>
                  <a:gd name="connsiteY25" fmla="*/ 134373 h 183979"/>
                  <a:gd name="connsiteX26" fmla="*/ 181652 w 183979"/>
                  <a:gd name="connsiteY26" fmla="*/ 110988 h 183979"/>
                  <a:gd name="connsiteX27" fmla="*/ 183971 w 183979"/>
                  <a:gd name="connsiteY27" fmla="*/ 89618 h 183979"/>
                  <a:gd name="connsiteX28" fmla="*/ 137704 w 183979"/>
                  <a:gd name="connsiteY28" fmla="*/ 89618 h 183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3979" h="183979">
                    <a:moveTo>
                      <a:pt x="137704" y="89719"/>
                    </a:moveTo>
                    <a:cubicBezTo>
                      <a:pt x="137906" y="94457"/>
                      <a:pt x="137402" y="99194"/>
                      <a:pt x="136091" y="104033"/>
                    </a:cubicBezTo>
                    <a:cubicBezTo>
                      <a:pt x="134075" y="111996"/>
                      <a:pt x="129943" y="119152"/>
                      <a:pt x="123794" y="125301"/>
                    </a:cubicBezTo>
                    <a:cubicBezTo>
                      <a:pt x="119459" y="129635"/>
                      <a:pt x="114621" y="132760"/>
                      <a:pt x="108976" y="134675"/>
                    </a:cubicBezTo>
                    <a:cubicBezTo>
                      <a:pt x="103432" y="136691"/>
                      <a:pt x="97687" y="137599"/>
                      <a:pt x="91941" y="137498"/>
                    </a:cubicBezTo>
                    <a:cubicBezTo>
                      <a:pt x="86196" y="137397"/>
                      <a:pt x="80551" y="136187"/>
                      <a:pt x="75108" y="133869"/>
                    </a:cubicBezTo>
                    <a:cubicBezTo>
                      <a:pt x="69665" y="131551"/>
                      <a:pt x="64726" y="128224"/>
                      <a:pt x="60492" y="123991"/>
                    </a:cubicBezTo>
                    <a:cubicBezTo>
                      <a:pt x="56360" y="119858"/>
                      <a:pt x="53033" y="114919"/>
                      <a:pt x="50614" y="109375"/>
                    </a:cubicBezTo>
                    <a:cubicBezTo>
                      <a:pt x="48195" y="103831"/>
                      <a:pt x="46985" y="98186"/>
                      <a:pt x="46784" y="92340"/>
                    </a:cubicBezTo>
                    <a:cubicBezTo>
                      <a:pt x="46582" y="86494"/>
                      <a:pt x="47489" y="80849"/>
                      <a:pt x="49505" y="75204"/>
                    </a:cubicBezTo>
                    <a:cubicBezTo>
                      <a:pt x="51521" y="69660"/>
                      <a:pt x="54646" y="64721"/>
                      <a:pt x="58880" y="60387"/>
                    </a:cubicBezTo>
                    <a:cubicBezTo>
                      <a:pt x="65431" y="53835"/>
                      <a:pt x="72387" y="49601"/>
                      <a:pt x="79745" y="47787"/>
                    </a:cubicBezTo>
                    <a:cubicBezTo>
                      <a:pt x="84079" y="46678"/>
                      <a:pt x="88615" y="46275"/>
                      <a:pt x="93353" y="46477"/>
                    </a:cubicBezTo>
                    <a:lnTo>
                      <a:pt x="93353" y="8"/>
                    </a:lnTo>
                    <a:cubicBezTo>
                      <a:pt x="86599" y="-92"/>
                      <a:pt x="79946" y="714"/>
                      <a:pt x="73395" y="2125"/>
                    </a:cubicBezTo>
                    <a:cubicBezTo>
                      <a:pt x="65532" y="3940"/>
                      <a:pt x="57771" y="6964"/>
                      <a:pt x="50009" y="11298"/>
                    </a:cubicBezTo>
                    <a:cubicBezTo>
                      <a:pt x="42349" y="15632"/>
                      <a:pt x="34789" y="21479"/>
                      <a:pt x="27330" y="28837"/>
                    </a:cubicBezTo>
                    <a:cubicBezTo>
                      <a:pt x="18258" y="37909"/>
                      <a:pt x="11504" y="47989"/>
                      <a:pt x="7069" y="59278"/>
                    </a:cubicBezTo>
                    <a:cubicBezTo>
                      <a:pt x="2533" y="70567"/>
                      <a:pt x="215" y="82059"/>
                      <a:pt x="13" y="93650"/>
                    </a:cubicBezTo>
                    <a:cubicBezTo>
                      <a:pt x="-188" y="105343"/>
                      <a:pt x="1928" y="116733"/>
                      <a:pt x="6363" y="127922"/>
                    </a:cubicBezTo>
                    <a:cubicBezTo>
                      <a:pt x="10799" y="139111"/>
                      <a:pt x="17351" y="149090"/>
                      <a:pt x="26120" y="157859"/>
                    </a:cubicBezTo>
                    <a:cubicBezTo>
                      <a:pt x="34889" y="166629"/>
                      <a:pt x="44869" y="173281"/>
                      <a:pt x="56057" y="177616"/>
                    </a:cubicBezTo>
                    <a:cubicBezTo>
                      <a:pt x="67246" y="182051"/>
                      <a:pt x="78636" y="184167"/>
                      <a:pt x="90329" y="183966"/>
                    </a:cubicBezTo>
                    <a:cubicBezTo>
                      <a:pt x="102021" y="183764"/>
                      <a:pt x="113512" y="181446"/>
                      <a:pt x="124701" y="176910"/>
                    </a:cubicBezTo>
                    <a:cubicBezTo>
                      <a:pt x="135990" y="172374"/>
                      <a:pt x="146171" y="165621"/>
                      <a:pt x="155142" y="156649"/>
                    </a:cubicBezTo>
                    <a:cubicBezTo>
                      <a:pt x="162400" y="149392"/>
                      <a:pt x="168145" y="142034"/>
                      <a:pt x="172379" y="134373"/>
                    </a:cubicBezTo>
                    <a:cubicBezTo>
                      <a:pt x="176713" y="126712"/>
                      <a:pt x="179737" y="118951"/>
                      <a:pt x="181652" y="110988"/>
                    </a:cubicBezTo>
                    <a:cubicBezTo>
                      <a:pt x="183265" y="104033"/>
                      <a:pt x="184071" y="96876"/>
                      <a:pt x="183971" y="89618"/>
                    </a:cubicBezTo>
                    <a:lnTo>
                      <a:pt x="137704" y="89618"/>
                    </a:lnTo>
                    <a:close/>
                  </a:path>
                </a:pathLst>
              </a:custGeom>
              <a:solidFill>
                <a:srgbClr val="4F35EC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01544A98-D617-4CCC-9F4C-DDAB3C4F73C1}"/>
                </a:ext>
              </a:extLst>
            </p:cNvPr>
            <p:cNvCxnSpPr>
              <a:cxnSpLocks/>
            </p:cNvCxnSpPr>
            <p:nvPr/>
          </p:nvCxnSpPr>
          <p:spPr>
            <a:xfrm>
              <a:off x="10787529" y="6190800"/>
              <a:ext cx="0" cy="3620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C0642F59-DA87-43E9-AB71-34236D796D04}"/>
                </a:ext>
              </a:extLst>
            </p:cNvPr>
            <p:cNvSpPr txBox="1"/>
            <p:nvPr/>
          </p:nvSpPr>
          <p:spPr>
            <a:xfrm>
              <a:off x="10249332" y="6187176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Samsung Sans" panose="020B0303020203020204" pitchFamily="34" charset="0"/>
                  <a:ea typeface="Samsung Sans" panose="020B0303020203020204" pitchFamily="34" charset="0"/>
                </a:rPr>
                <a:t>09.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71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7F99C1-8056-4568-8398-16844C8E1704}"/>
              </a:ext>
            </a:extLst>
          </p:cNvPr>
          <p:cNvSpPr/>
          <p:nvPr/>
        </p:nvSpPr>
        <p:spPr>
          <a:xfrm>
            <a:off x="0" y="0"/>
            <a:ext cx="184731" cy="6858000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4102EA-C76A-4F18-938D-F2C281BFF13B}"/>
              </a:ext>
            </a:extLst>
          </p:cNvPr>
          <p:cNvSpPr/>
          <p:nvPr/>
        </p:nvSpPr>
        <p:spPr>
          <a:xfrm rot="16200000">
            <a:off x="10815872" y="529587"/>
            <a:ext cx="155180" cy="1007985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DA87D9-6790-45BD-8866-ECAB9C8BC914}"/>
              </a:ext>
            </a:extLst>
          </p:cNvPr>
          <p:cNvSpPr txBox="1"/>
          <p:nvPr/>
        </p:nvSpPr>
        <p:spPr>
          <a:xfrm>
            <a:off x="2696066" y="567292"/>
            <a:ext cx="8806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latin typeface="Samsung Sans" panose="020B0303020203020204" pitchFamily="34" charset="0"/>
                <a:ea typeface="Samsung Sans" panose="020B0303020203020204" pitchFamily="34" charset="0"/>
              </a:rPr>
              <a:t>FIN !     </a:t>
            </a:r>
            <a:r>
              <a:rPr lang="fr-FR" sz="1400" dirty="0">
                <a:latin typeface="Samsung Sans" panose="020B0303020203020204" pitchFamily="34" charset="0"/>
                <a:ea typeface="Samsung Sans" panose="020B0303020203020204" pitchFamily="34" charset="0"/>
              </a:rPr>
              <a:t>|   Elliptic Curve Digital Signature Algorithm</a:t>
            </a:r>
            <a:endParaRPr lang="fr-FR" sz="1400" dirty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D95643A-F656-4AE8-AC0D-2AAF0313E98B}"/>
              </a:ext>
            </a:extLst>
          </p:cNvPr>
          <p:cNvGrpSpPr/>
          <p:nvPr/>
        </p:nvGrpSpPr>
        <p:grpSpPr>
          <a:xfrm>
            <a:off x="10164939" y="6199629"/>
            <a:ext cx="1232516" cy="369332"/>
            <a:chOff x="10249332" y="6187176"/>
            <a:chExt cx="1232516" cy="36933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1BBC9891-5011-4CB9-8F57-5DA6FD84B7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977855" y="6286351"/>
              <a:ext cx="503993" cy="170982"/>
              <a:chOff x="11282189" y="6301561"/>
              <a:chExt cx="542305" cy="183979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149D203F-3D63-4134-8825-9FD8979E9166}"/>
                  </a:ext>
                </a:extLst>
              </p:cNvPr>
              <p:cNvSpPr/>
              <p:nvPr/>
            </p:nvSpPr>
            <p:spPr>
              <a:xfrm>
                <a:off x="11445684" y="6303283"/>
                <a:ext cx="180432" cy="180731"/>
              </a:xfrm>
              <a:custGeom>
                <a:avLst/>
                <a:gdLst>
                  <a:gd name="connsiteX0" fmla="*/ 173374 w 180432"/>
                  <a:gd name="connsiteY0" fmla="*/ 55338 h 180731"/>
                  <a:gd name="connsiteX1" fmla="*/ 153919 w 180432"/>
                  <a:gd name="connsiteY1" fmla="*/ 26611 h 180731"/>
                  <a:gd name="connsiteX2" fmla="*/ 125192 w 180432"/>
                  <a:gd name="connsiteY2" fmla="*/ 7157 h 180731"/>
                  <a:gd name="connsiteX3" fmla="*/ 90114 w 180432"/>
                  <a:gd name="connsiteY3" fmla="*/ 0 h 180731"/>
                  <a:gd name="connsiteX4" fmla="*/ 55036 w 180432"/>
                  <a:gd name="connsiteY4" fmla="*/ 7157 h 180731"/>
                  <a:gd name="connsiteX5" fmla="*/ 26409 w 180432"/>
                  <a:gd name="connsiteY5" fmla="*/ 26611 h 180731"/>
                  <a:gd name="connsiteX6" fmla="*/ 7056 w 180432"/>
                  <a:gd name="connsiteY6" fmla="*/ 55338 h 180731"/>
                  <a:gd name="connsiteX7" fmla="*/ 0 w 180432"/>
                  <a:gd name="connsiteY7" fmla="*/ 86586 h 180731"/>
                  <a:gd name="connsiteX8" fmla="*/ 47275 w 180432"/>
                  <a:gd name="connsiteY8" fmla="*/ 86586 h 180731"/>
                  <a:gd name="connsiteX9" fmla="*/ 50399 w 180432"/>
                  <a:gd name="connsiteY9" fmla="*/ 73281 h 180731"/>
                  <a:gd name="connsiteX10" fmla="*/ 59572 w 180432"/>
                  <a:gd name="connsiteY10" fmla="*/ 58967 h 180731"/>
                  <a:gd name="connsiteX11" fmla="*/ 73281 w 180432"/>
                  <a:gd name="connsiteY11" fmla="*/ 49190 h 180731"/>
                  <a:gd name="connsiteX12" fmla="*/ 90013 w 180432"/>
                  <a:gd name="connsiteY12" fmla="*/ 45460 h 180731"/>
                  <a:gd name="connsiteX13" fmla="*/ 106746 w 180432"/>
                  <a:gd name="connsiteY13" fmla="*/ 49190 h 180731"/>
                  <a:gd name="connsiteX14" fmla="*/ 120555 w 180432"/>
                  <a:gd name="connsiteY14" fmla="*/ 58967 h 180731"/>
                  <a:gd name="connsiteX15" fmla="*/ 129829 w 180432"/>
                  <a:gd name="connsiteY15" fmla="*/ 73281 h 180731"/>
                  <a:gd name="connsiteX16" fmla="*/ 133155 w 180432"/>
                  <a:gd name="connsiteY16" fmla="*/ 90316 h 180731"/>
                  <a:gd name="connsiteX17" fmla="*/ 129829 w 180432"/>
                  <a:gd name="connsiteY17" fmla="*/ 107451 h 180731"/>
                  <a:gd name="connsiteX18" fmla="*/ 120555 w 180432"/>
                  <a:gd name="connsiteY18" fmla="*/ 121765 h 180731"/>
                  <a:gd name="connsiteX19" fmla="*/ 106746 w 180432"/>
                  <a:gd name="connsiteY19" fmla="*/ 131643 h 180731"/>
                  <a:gd name="connsiteX20" fmla="*/ 90013 w 180432"/>
                  <a:gd name="connsiteY20" fmla="*/ 135373 h 180731"/>
                  <a:gd name="connsiteX21" fmla="*/ 89711 w 180432"/>
                  <a:gd name="connsiteY21" fmla="*/ 135373 h 180731"/>
                  <a:gd name="connsiteX22" fmla="*/ 89711 w 180432"/>
                  <a:gd name="connsiteY22" fmla="*/ 180732 h 180731"/>
                  <a:gd name="connsiteX23" fmla="*/ 90013 w 180432"/>
                  <a:gd name="connsiteY23" fmla="*/ 180732 h 180731"/>
                  <a:gd name="connsiteX24" fmla="*/ 125091 w 180432"/>
                  <a:gd name="connsiteY24" fmla="*/ 173575 h 180731"/>
                  <a:gd name="connsiteX25" fmla="*/ 153819 w 180432"/>
                  <a:gd name="connsiteY25" fmla="*/ 154121 h 180731"/>
                  <a:gd name="connsiteX26" fmla="*/ 173273 w 180432"/>
                  <a:gd name="connsiteY26" fmla="*/ 125393 h 180731"/>
                  <a:gd name="connsiteX27" fmla="*/ 180430 w 180432"/>
                  <a:gd name="connsiteY27" fmla="*/ 90316 h 180731"/>
                  <a:gd name="connsiteX28" fmla="*/ 173374 w 180432"/>
                  <a:gd name="connsiteY28" fmla="*/ 55338 h 18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432" h="180731">
                    <a:moveTo>
                      <a:pt x="173374" y="55338"/>
                    </a:moveTo>
                    <a:cubicBezTo>
                      <a:pt x="168636" y="44351"/>
                      <a:pt x="162084" y="34776"/>
                      <a:pt x="153919" y="26611"/>
                    </a:cubicBezTo>
                    <a:cubicBezTo>
                      <a:pt x="145755" y="18446"/>
                      <a:pt x="136179" y="11894"/>
                      <a:pt x="125192" y="7157"/>
                    </a:cubicBezTo>
                    <a:cubicBezTo>
                      <a:pt x="114205" y="2419"/>
                      <a:pt x="102512" y="0"/>
                      <a:pt x="90114" y="0"/>
                    </a:cubicBezTo>
                    <a:cubicBezTo>
                      <a:pt x="77716" y="0"/>
                      <a:pt x="66023" y="2419"/>
                      <a:pt x="55036" y="7157"/>
                    </a:cubicBezTo>
                    <a:cubicBezTo>
                      <a:pt x="44049" y="11894"/>
                      <a:pt x="34473" y="18446"/>
                      <a:pt x="26409" y="26611"/>
                    </a:cubicBezTo>
                    <a:cubicBezTo>
                      <a:pt x="18345" y="34776"/>
                      <a:pt x="11894" y="44351"/>
                      <a:pt x="7056" y="55338"/>
                    </a:cubicBezTo>
                    <a:cubicBezTo>
                      <a:pt x="2822" y="65217"/>
                      <a:pt x="403" y="75599"/>
                      <a:pt x="0" y="86586"/>
                    </a:cubicBezTo>
                    <a:lnTo>
                      <a:pt x="47275" y="86586"/>
                    </a:lnTo>
                    <a:cubicBezTo>
                      <a:pt x="47678" y="82050"/>
                      <a:pt x="48686" y="77615"/>
                      <a:pt x="50399" y="73281"/>
                    </a:cubicBezTo>
                    <a:cubicBezTo>
                      <a:pt x="52617" y="67837"/>
                      <a:pt x="55641" y="62999"/>
                      <a:pt x="59572" y="58967"/>
                    </a:cubicBezTo>
                    <a:cubicBezTo>
                      <a:pt x="63503" y="54935"/>
                      <a:pt x="68039" y="51609"/>
                      <a:pt x="73281" y="49190"/>
                    </a:cubicBezTo>
                    <a:cubicBezTo>
                      <a:pt x="78522" y="46771"/>
                      <a:pt x="84066" y="45460"/>
                      <a:pt x="90013" y="45460"/>
                    </a:cubicBezTo>
                    <a:cubicBezTo>
                      <a:pt x="95859" y="45460"/>
                      <a:pt x="101504" y="46670"/>
                      <a:pt x="106746" y="49190"/>
                    </a:cubicBezTo>
                    <a:cubicBezTo>
                      <a:pt x="111987" y="51609"/>
                      <a:pt x="116624" y="54935"/>
                      <a:pt x="120555" y="58967"/>
                    </a:cubicBezTo>
                    <a:cubicBezTo>
                      <a:pt x="124486" y="62999"/>
                      <a:pt x="127611" y="67837"/>
                      <a:pt x="129829" y="73281"/>
                    </a:cubicBezTo>
                    <a:cubicBezTo>
                      <a:pt x="132046" y="78724"/>
                      <a:pt x="133155" y="84469"/>
                      <a:pt x="133155" y="90316"/>
                    </a:cubicBezTo>
                    <a:cubicBezTo>
                      <a:pt x="133155" y="96363"/>
                      <a:pt x="132046" y="102109"/>
                      <a:pt x="129829" y="107451"/>
                    </a:cubicBezTo>
                    <a:cubicBezTo>
                      <a:pt x="127611" y="112894"/>
                      <a:pt x="124486" y="117632"/>
                      <a:pt x="120555" y="121765"/>
                    </a:cubicBezTo>
                    <a:cubicBezTo>
                      <a:pt x="116624" y="125897"/>
                      <a:pt x="111987" y="129224"/>
                      <a:pt x="106746" y="131643"/>
                    </a:cubicBezTo>
                    <a:cubicBezTo>
                      <a:pt x="101504" y="134062"/>
                      <a:pt x="95960" y="135373"/>
                      <a:pt x="90013" y="135373"/>
                    </a:cubicBezTo>
                    <a:cubicBezTo>
                      <a:pt x="89912" y="135373"/>
                      <a:pt x="89812" y="135373"/>
                      <a:pt x="89711" y="135373"/>
                    </a:cubicBezTo>
                    <a:lnTo>
                      <a:pt x="89711" y="180732"/>
                    </a:lnTo>
                    <a:cubicBezTo>
                      <a:pt x="89812" y="180732"/>
                      <a:pt x="89912" y="180732"/>
                      <a:pt x="90013" y="180732"/>
                    </a:cubicBezTo>
                    <a:cubicBezTo>
                      <a:pt x="102411" y="180732"/>
                      <a:pt x="114104" y="178313"/>
                      <a:pt x="125091" y="173575"/>
                    </a:cubicBezTo>
                    <a:cubicBezTo>
                      <a:pt x="136078" y="168838"/>
                      <a:pt x="145654" y="162286"/>
                      <a:pt x="153819" y="154121"/>
                    </a:cubicBezTo>
                    <a:cubicBezTo>
                      <a:pt x="161983" y="145956"/>
                      <a:pt x="168535" y="136381"/>
                      <a:pt x="173273" y="125393"/>
                    </a:cubicBezTo>
                    <a:cubicBezTo>
                      <a:pt x="178010" y="114406"/>
                      <a:pt x="180430" y="102714"/>
                      <a:pt x="180430" y="90316"/>
                    </a:cubicBezTo>
                    <a:cubicBezTo>
                      <a:pt x="180530" y="78018"/>
                      <a:pt x="178212" y="66325"/>
                      <a:pt x="173374" y="55338"/>
                    </a:cubicBezTo>
                    <a:close/>
                  </a:path>
                </a:pathLst>
              </a:custGeom>
              <a:solidFill>
                <a:srgbClr val="C537C2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32A599AD-5A1F-4135-8198-1A012CBE2BA0}"/>
                  </a:ext>
                </a:extLst>
              </p:cNvPr>
              <p:cNvSpPr/>
              <p:nvPr/>
            </p:nvSpPr>
            <p:spPr>
              <a:xfrm>
                <a:off x="11282189" y="6301569"/>
                <a:ext cx="150910" cy="183856"/>
              </a:xfrm>
              <a:custGeom>
                <a:avLst/>
                <a:gdLst>
                  <a:gd name="connsiteX0" fmla="*/ 145654 w 150910"/>
                  <a:gd name="connsiteY0" fmla="*/ 41428 h 183856"/>
                  <a:gd name="connsiteX1" fmla="*/ 131038 w 150910"/>
                  <a:gd name="connsiteY1" fmla="*/ 19857 h 183856"/>
                  <a:gd name="connsiteX2" fmla="*/ 109467 w 150910"/>
                  <a:gd name="connsiteY2" fmla="*/ 5242 h 183856"/>
                  <a:gd name="connsiteX3" fmla="*/ 82957 w 150910"/>
                  <a:gd name="connsiteY3" fmla="*/ 0 h 183856"/>
                  <a:gd name="connsiteX4" fmla="*/ 52314 w 150910"/>
                  <a:gd name="connsiteY4" fmla="*/ 0 h 183856"/>
                  <a:gd name="connsiteX5" fmla="*/ 52314 w 150910"/>
                  <a:gd name="connsiteY5" fmla="*/ 45964 h 183856"/>
                  <a:gd name="connsiteX6" fmla="*/ 79530 w 150910"/>
                  <a:gd name="connsiteY6" fmla="*/ 46267 h 183856"/>
                  <a:gd name="connsiteX7" fmla="*/ 88904 w 150910"/>
                  <a:gd name="connsiteY7" fmla="*/ 48182 h 183856"/>
                  <a:gd name="connsiteX8" fmla="*/ 95759 w 150910"/>
                  <a:gd name="connsiteY8" fmla="*/ 53020 h 183856"/>
                  <a:gd name="connsiteX9" fmla="*/ 99891 w 150910"/>
                  <a:gd name="connsiteY9" fmla="*/ 59874 h 183856"/>
                  <a:gd name="connsiteX10" fmla="*/ 101303 w 150910"/>
                  <a:gd name="connsiteY10" fmla="*/ 67737 h 183856"/>
                  <a:gd name="connsiteX11" fmla="*/ 96867 w 150910"/>
                  <a:gd name="connsiteY11" fmla="*/ 81647 h 183856"/>
                  <a:gd name="connsiteX12" fmla="*/ 82856 w 150910"/>
                  <a:gd name="connsiteY12" fmla="*/ 87796 h 183856"/>
                  <a:gd name="connsiteX13" fmla="*/ 0 w 150910"/>
                  <a:gd name="connsiteY13" fmla="*/ 88300 h 183856"/>
                  <a:gd name="connsiteX14" fmla="*/ 0 w 150910"/>
                  <a:gd name="connsiteY14" fmla="*/ 177910 h 183856"/>
                  <a:gd name="connsiteX15" fmla="*/ 1714 w 150910"/>
                  <a:gd name="connsiteY15" fmla="*/ 182143 h 183856"/>
                  <a:gd name="connsiteX16" fmla="*/ 5947 w 150910"/>
                  <a:gd name="connsiteY16" fmla="*/ 183857 h 183856"/>
                  <a:gd name="connsiteX17" fmla="*/ 43444 w 150910"/>
                  <a:gd name="connsiteY17" fmla="*/ 183857 h 183856"/>
                  <a:gd name="connsiteX18" fmla="*/ 47980 w 150910"/>
                  <a:gd name="connsiteY18" fmla="*/ 182042 h 183856"/>
                  <a:gd name="connsiteX19" fmla="*/ 49694 w 150910"/>
                  <a:gd name="connsiteY19" fmla="*/ 177809 h 183856"/>
                  <a:gd name="connsiteX20" fmla="*/ 49694 w 150910"/>
                  <a:gd name="connsiteY20" fmla="*/ 140715 h 183856"/>
                  <a:gd name="connsiteX21" fmla="*/ 51508 w 150910"/>
                  <a:gd name="connsiteY21" fmla="*/ 136179 h 183856"/>
                  <a:gd name="connsiteX22" fmla="*/ 55742 w 150910"/>
                  <a:gd name="connsiteY22" fmla="*/ 134465 h 183856"/>
                  <a:gd name="connsiteX23" fmla="*/ 77615 w 150910"/>
                  <a:gd name="connsiteY23" fmla="*/ 134465 h 183856"/>
                  <a:gd name="connsiteX24" fmla="*/ 109770 w 150910"/>
                  <a:gd name="connsiteY24" fmla="*/ 129325 h 183856"/>
                  <a:gd name="connsiteX25" fmla="*/ 132651 w 150910"/>
                  <a:gd name="connsiteY25" fmla="*/ 115213 h 183856"/>
                  <a:gd name="connsiteX26" fmla="*/ 146360 w 150910"/>
                  <a:gd name="connsiteY26" fmla="*/ 94146 h 183856"/>
                  <a:gd name="connsiteX27" fmla="*/ 150896 w 150910"/>
                  <a:gd name="connsiteY27" fmla="*/ 67837 h 183856"/>
                  <a:gd name="connsiteX28" fmla="*/ 145654 w 150910"/>
                  <a:gd name="connsiteY28" fmla="*/ 41428 h 18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0910" h="183856">
                    <a:moveTo>
                      <a:pt x="145654" y="41428"/>
                    </a:moveTo>
                    <a:cubicBezTo>
                      <a:pt x="142025" y="33264"/>
                      <a:pt x="137187" y="26006"/>
                      <a:pt x="131038" y="19857"/>
                    </a:cubicBezTo>
                    <a:cubicBezTo>
                      <a:pt x="124889" y="13709"/>
                      <a:pt x="117733" y="8769"/>
                      <a:pt x="109467" y="5242"/>
                    </a:cubicBezTo>
                    <a:cubicBezTo>
                      <a:pt x="101202" y="1714"/>
                      <a:pt x="92332" y="0"/>
                      <a:pt x="82957" y="0"/>
                    </a:cubicBezTo>
                    <a:lnTo>
                      <a:pt x="52314" y="0"/>
                    </a:lnTo>
                    <a:lnTo>
                      <a:pt x="52314" y="45964"/>
                    </a:lnTo>
                    <a:cubicBezTo>
                      <a:pt x="53726" y="45964"/>
                      <a:pt x="79530" y="46267"/>
                      <a:pt x="79530" y="46267"/>
                    </a:cubicBezTo>
                    <a:cubicBezTo>
                      <a:pt x="83058" y="46267"/>
                      <a:pt x="86183" y="46871"/>
                      <a:pt x="88904" y="48182"/>
                    </a:cubicBezTo>
                    <a:cubicBezTo>
                      <a:pt x="91626" y="49492"/>
                      <a:pt x="93844" y="51105"/>
                      <a:pt x="95759" y="53020"/>
                    </a:cubicBezTo>
                    <a:cubicBezTo>
                      <a:pt x="97573" y="55036"/>
                      <a:pt x="98984" y="57354"/>
                      <a:pt x="99891" y="59874"/>
                    </a:cubicBezTo>
                    <a:cubicBezTo>
                      <a:pt x="100799" y="62495"/>
                      <a:pt x="101303" y="65116"/>
                      <a:pt x="101303" y="67737"/>
                    </a:cubicBezTo>
                    <a:cubicBezTo>
                      <a:pt x="101303" y="72877"/>
                      <a:pt x="99791" y="77514"/>
                      <a:pt x="96867" y="81647"/>
                    </a:cubicBezTo>
                    <a:cubicBezTo>
                      <a:pt x="93944" y="85679"/>
                      <a:pt x="89207" y="87796"/>
                      <a:pt x="82856" y="87796"/>
                    </a:cubicBezTo>
                    <a:lnTo>
                      <a:pt x="0" y="88300"/>
                    </a:lnTo>
                    <a:lnTo>
                      <a:pt x="0" y="177910"/>
                    </a:lnTo>
                    <a:cubicBezTo>
                      <a:pt x="0" y="179623"/>
                      <a:pt x="605" y="181034"/>
                      <a:pt x="1714" y="182143"/>
                    </a:cubicBezTo>
                    <a:cubicBezTo>
                      <a:pt x="2923" y="183353"/>
                      <a:pt x="4334" y="183857"/>
                      <a:pt x="5947" y="183857"/>
                    </a:cubicBezTo>
                    <a:lnTo>
                      <a:pt x="43444" y="183857"/>
                    </a:lnTo>
                    <a:cubicBezTo>
                      <a:pt x="45158" y="183857"/>
                      <a:pt x="46771" y="183252"/>
                      <a:pt x="47980" y="182042"/>
                    </a:cubicBezTo>
                    <a:cubicBezTo>
                      <a:pt x="49089" y="180934"/>
                      <a:pt x="49694" y="179522"/>
                      <a:pt x="49694" y="177809"/>
                    </a:cubicBezTo>
                    <a:lnTo>
                      <a:pt x="49694" y="140715"/>
                    </a:lnTo>
                    <a:cubicBezTo>
                      <a:pt x="49694" y="139001"/>
                      <a:pt x="50298" y="137389"/>
                      <a:pt x="51508" y="136179"/>
                    </a:cubicBezTo>
                    <a:cubicBezTo>
                      <a:pt x="52718" y="135070"/>
                      <a:pt x="54028" y="134465"/>
                      <a:pt x="55742" y="134465"/>
                    </a:cubicBezTo>
                    <a:lnTo>
                      <a:pt x="77615" y="134465"/>
                    </a:lnTo>
                    <a:cubicBezTo>
                      <a:pt x="89912" y="134465"/>
                      <a:pt x="100597" y="132752"/>
                      <a:pt x="109770" y="129325"/>
                    </a:cubicBezTo>
                    <a:cubicBezTo>
                      <a:pt x="118942" y="125897"/>
                      <a:pt x="126603" y="121160"/>
                      <a:pt x="132651" y="115213"/>
                    </a:cubicBezTo>
                    <a:cubicBezTo>
                      <a:pt x="138800" y="109266"/>
                      <a:pt x="143336" y="102210"/>
                      <a:pt x="146360" y="94146"/>
                    </a:cubicBezTo>
                    <a:cubicBezTo>
                      <a:pt x="149384" y="85981"/>
                      <a:pt x="150896" y="77313"/>
                      <a:pt x="150896" y="67837"/>
                    </a:cubicBezTo>
                    <a:cubicBezTo>
                      <a:pt x="151097" y="58463"/>
                      <a:pt x="149283" y="49694"/>
                      <a:pt x="145654" y="41428"/>
                    </a:cubicBezTo>
                    <a:close/>
                  </a:path>
                </a:pathLst>
              </a:custGeom>
              <a:solidFill>
                <a:srgbClr val="E7376E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0F4CAE04-0D66-41C0-ACC7-696FE3A32E57}"/>
                  </a:ext>
                </a:extLst>
              </p:cNvPr>
              <p:cNvSpPr/>
              <p:nvPr/>
            </p:nvSpPr>
            <p:spPr>
              <a:xfrm>
                <a:off x="11640515" y="6301561"/>
                <a:ext cx="183979" cy="183979"/>
              </a:xfrm>
              <a:custGeom>
                <a:avLst/>
                <a:gdLst>
                  <a:gd name="connsiteX0" fmla="*/ 137704 w 183979"/>
                  <a:gd name="connsiteY0" fmla="*/ 89719 h 183979"/>
                  <a:gd name="connsiteX1" fmla="*/ 136091 w 183979"/>
                  <a:gd name="connsiteY1" fmla="*/ 104033 h 183979"/>
                  <a:gd name="connsiteX2" fmla="*/ 123794 w 183979"/>
                  <a:gd name="connsiteY2" fmla="*/ 125301 h 183979"/>
                  <a:gd name="connsiteX3" fmla="*/ 108976 w 183979"/>
                  <a:gd name="connsiteY3" fmla="*/ 134675 h 183979"/>
                  <a:gd name="connsiteX4" fmla="*/ 91941 w 183979"/>
                  <a:gd name="connsiteY4" fmla="*/ 137498 h 183979"/>
                  <a:gd name="connsiteX5" fmla="*/ 75108 w 183979"/>
                  <a:gd name="connsiteY5" fmla="*/ 133869 h 183979"/>
                  <a:gd name="connsiteX6" fmla="*/ 60492 w 183979"/>
                  <a:gd name="connsiteY6" fmla="*/ 123991 h 183979"/>
                  <a:gd name="connsiteX7" fmla="*/ 50614 w 183979"/>
                  <a:gd name="connsiteY7" fmla="*/ 109375 h 183979"/>
                  <a:gd name="connsiteX8" fmla="*/ 46784 w 183979"/>
                  <a:gd name="connsiteY8" fmla="*/ 92340 h 183979"/>
                  <a:gd name="connsiteX9" fmla="*/ 49505 w 183979"/>
                  <a:gd name="connsiteY9" fmla="*/ 75204 h 183979"/>
                  <a:gd name="connsiteX10" fmla="*/ 58880 w 183979"/>
                  <a:gd name="connsiteY10" fmla="*/ 60387 h 183979"/>
                  <a:gd name="connsiteX11" fmla="*/ 79745 w 183979"/>
                  <a:gd name="connsiteY11" fmla="*/ 47787 h 183979"/>
                  <a:gd name="connsiteX12" fmla="*/ 93353 w 183979"/>
                  <a:gd name="connsiteY12" fmla="*/ 46477 h 183979"/>
                  <a:gd name="connsiteX13" fmla="*/ 93353 w 183979"/>
                  <a:gd name="connsiteY13" fmla="*/ 8 h 183979"/>
                  <a:gd name="connsiteX14" fmla="*/ 73395 w 183979"/>
                  <a:gd name="connsiteY14" fmla="*/ 2125 h 183979"/>
                  <a:gd name="connsiteX15" fmla="*/ 50009 w 183979"/>
                  <a:gd name="connsiteY15" fmla="*/ 11298 h 183979"/>
                  <a:gd name="connsiteX16" fmla="*/ 27330 w 183979"/>
                  <a:gd name="connsiteY16" fmla="*/ 28837 h 183979"/>
                  <a:gd name="connsiteX17" fmla="*/ 7069 w 183979"/>
                  <a:gd name="connsiteY17" fmla="*/ 59278 h 183979"/>
                  <a:gd name="connsiteX18" fmla="*/ 13 w 183979"/>
                  <a:gd name="connsiteY18" fmla="*/ 93650 h 183979"/>
                  <a:gd name="connsiteX19" fmla="*/ 6363 w 183979"/>
                  <a:gd name="connsiteY19" fmla="*/ 127922 h 183979"/>
                  <a:gd name="connsiteX20" fmla="*/ 26120 w 183979"/>
                  <a:gd name="connsiteY20" fmla="*/ 157859 h 183979"/>
                  <a:gd name="connsiteX21" fmla="*/ 56057 w 183979"/>
                  <a:gd name="connsiteY21" fmla="*/ 177616 h 183979"/>
                  <a:gd name="connsiteX22" fmla="*/ 90329 w 183979"/>
                  <a:gd name="connsiteY22" fmla="*/ 183966 h 183979"/>
                  <a:gd name="connsiteX23" fmla="*/ 124701 w 183979"/>
                  <a:gd name="connsiteY23" fmla="*/ 176910 h 183979"/>
                  <a:gd name="connsiteX24" fmla="*/ 155142 w 183979"/>
                  <a:gd name="connsiteY24" fmla="*/ 156649 h 183979"/>
                  <a:gd name="connsiteX25" fmla="*/ 172379 w 183979"/>
                  <a:gd name="connsiteY25" fmla="*/ 134373 h 183979"/>
                  <a:gd name="connsiteX26" fmla="*/ 181652 w 183979"/>
                  <a:gd name="connsiteY26" fmla="*/ 110988 h 183979"/>
                  <a:gd name="connsiteX27" fmla="*/ 183971 w 183979"/>
                  <a:gd name="connsiteY27" fmla="*/ 89618 h 183979"/>
                  <a:gd name="connsiteX28" fmla="*/ 137704 w 183979"/>
                  <a:gd name="connsiteY28" fmla="*/ 89618 h 183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3979" h="183979">
                    <a:moveTo>
                      <a:pt x="137704" y="89719"/>
                    </a:moveTo>
                    <a:cubicBezTo>
                      <a:pt x="137906" y="94457"/>
                      <a:pt x="137402" y="99194"/>
                      <a:pt x="136091" y="104033"/>
                    </a:cubicBezTo>
                    <a:cubicBezTo>
                      <a:pt x="134075" y="111996"/>
                      <a:pt x="129943" y="119152"/>
                      <a:pt x="123794" y="125301"/>
                    </a:cubicBezTo>
                    <a:cubicBezTo>
                      <a:pt x="119459" y="129635"/>
                      <a:pt x="114621" y="132760"/>
                      <a:pt x="108976" y="134675"/>
                    </a:cubicBezTo>
                    <a:cubicBezTo>
                      <a:pt x="103432" y="136691"/>
                      <a:pt x="97687" y="137599"/>
                      <a:pt x="91941" y="137498"/>
                    </a:cubicBezTo>
                    <a:cubicBezTo>
                      <a:pt x="86196" y="137397"/>
                      <a:pt x="80551" y="136187"/>
                      <a:pt x="75108" y="133869"/>
                    </a:cubicBezTo>
                    <a:cubicBezTo>
                      <a:pt x="69665" y="131551"/>
                      <a:pt x="64726" y="128224"/>
                      <a:pt x="60492" y="123991"/>
                    </a:cubicBezTo>
                    <a:cubicBezTo>
                      <a:pt x="56360" y="119858"/>
                      <a:pt x="53033" y="114919"/>
                      <a:pt x="50614" y="109375"/>
                    </a:cubicBezTo>
                    <a:cubicBezTo>
                      <a:pt x="48195" y="103831"/>
                      <a:pt x="46985" y="98186"/>
                      <a:pt x="46784" y="92340"/>
                    </a:cubicBezTo>
                    <a:cubicBezTo>
                      <a:pt x="46582" y="86494"/>
                      <a:pt x="47489" y="80849"/>
                      <a:pt x="49505" y="75204"/>
                    </a:cubicBezTo>
                    <a:cubicBezTo>
                      <a:pt x="51521" y="69660"/>
                      <a:pt x="54646" y="64721"/>
                      <a:pt x="58880" y="60387"/>
                    </a:cubicBezTo>
                    <a:cubicBezTo>
                      <a:pt x="65431" y="53835"/>
                      <a:pt x="72387" y="49601"/>
                      <a:pt x="79745" y="47787"/>
                    </a:cubicBezTo>
                    <a:cubicBezTo>
                      <a:pt x="84079" y="46678"/>
                      <a:pt x="88615" y="46275"/>
                      <a:pt x="93353" y="46477"/>
                    </a:cubicBezTo>
                    <a:lnTo>
                      <a:pt x="93353" y="8"/>
                    </a:lnTo>
                    <a:cubicBezTo>
                      <a:pt x="86599" y="-92"/>
                      <a:pt x="79946" y="714"/>
                      <a:pt x="73395" y="2125"/>
                    </a:cubicBezTo>
                    <a:cubicBezTo>
                      <a:pt x="65532" y="3940"/>
                      <a:pt x="57771" y="6964"/>
                      <a:pt x="50009" y="11298"/>
                    </a:cubicBezTo>
                    <a:cubicBezTo>
                      <a:pt x="42349" y="15632"/>
                      <a:pt x="34789" y="21479"/>
                      <a:pt x="27330" y="28837"/>
                    </a:cubicBezTo>
                    <a:cubicBezTo>
                      <a:pt x="18258" y="37909"/>
                      <a:pt x="11504" y="47989"/>
                      <a:pt x="7069" y="59278"/>
                    </a:cubicBezTo>
                    <a:cubicBezTo>
                      <a:pt x="2533" y="70567"/>
                      <a:pt x="215" y="82059"/>
                      <a:pt x="13" y="93650"/>
                    </a:cubicBezTo>
                    <a:cubicBezTo>
                      <a:pt x="-188" y="105343"/>
                      <a:pt x="1928" y="116733"/>
                      <a:pt x="6363" y="127922"/>
                    </a:cubicBezTo>
                    <a:cubicBezTo>
                      <a:pt x="10799" y="139111"/>
                      <a:pt x="17351" y="149090"/>
                      <a:pt x="26120" y="157859"/>
                    </a:cubicBezTo>
                    <a:cubicBezTo>
                      <a:pt x="34889" y="166629"/>
                      <a:pt x="44869" y="173281"/>
                      <a:pt x="56057" y="177616"/>
                    </a:cubicBezTo>
                    <a:cubicBezTo>
                      <a:pt x="67246" y="182051"/>
                      <a:pt x="78636" y="184167"/>
                      <a:pt x="90329" y="183966"/>
                    </a:cubicBezTo>
                    <a:cubicBezTo>
                      <a:pt x="102021" y="183764"/>
                      <a:pt x="113512" y="181446"/>
                      <a:pt x="124701" y="176910"/>
                    </a:cubicBezTo>
                    <a:cubicBezTo>
                      <a:pt x="135990" y="172374"/>
                      <a:pt x="146171" y="165621"/>
                      <a:pt x="155142" y="156649"/>
                    </a:cubicBezTo>
                    <a:cubicBezTo>
                      <a:pt x="162400" y="149392"/>
                      <a:pt x="168145" y="142034"/>
                      <a:pt x="172379" y="134373"/>
                    </a:cubicBezTo>
                    <a:cubicBezTo>
                      <a:pt x="176713" y="126712"/>
                      <a:pt x="179737" y="118951"/>
                      <a:pt x="181652" y="110988"/>
                    </a:cubicBezTo>
                    <a:cubicBezTo>
                      <a:pt x="183265" y="104033"/>
                      <a:pt x="184071" y="96876"/>
                      <a:pt x="183971" y="89618"/>
                    </a:cubicBezTo>
                    <a:lnTo>
                      <a:pt x="137704" y="89618"/>
                    </a:lnTo>
                    <a:close/>
                  </a:path>
                </a:pathLst>
              </a:custGeom>
              <a:solidFill>
                <a:srgbClr val="4F35EC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01544A98-D617-4CCC-9F4C-DDAB3C4F73C1}"/>
                </a:ext>
              </a:extLst>
            </p:cNvPr>
            <p:cNvCxnSpPr>
              <a:cxnSpLocks/>
            </p:cNvCxnSpPr>
            <p:nvPr/>
          </p:nvCxnSpPr>
          <p:spPr>
            <a:xfrm>
              <a:off x="10787529" y="6190800"/>
              <a:ext cx="0" cy="3620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C0642F59-DA87-43E9-AB71-34236D796D04}"/>
                </a:ext>
              </a:extLst>
            </p:cNvPr>
            <p:cNvSpPr txBox="1"/>
            <p:nvPr/>
          </p:nvSpPr>
          <p:spPr>
            <a:xfrm>
              <a:off x="10249332" y="6187176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Samsung Sans" panose="020B0303020203020204" pitchFamily="34" charset="0"/>
                  <a:ea typeface="Samsung Sans" panose="020B0303020203020204" pitchFamily="34" charset="0"/>
                </a:rPr>
                <a:t>10.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2952CBA-E7EA-4EA2-BA01-F7689C99F51E}"/>
              </a:ext>
            </a:extLst>
          </p:cNvPr>
          <p:cNvGrpSpPr/>
          <p:nvPr/>
        </p:nvGrpSpPr>
        <p:grpSpPr>
          <a:xfrm>
            <a:off x="1430459" y="1839504"/>
            <a:ext cx="6289462" cy="3178992"/>
            <a:chOff x="2070539" y="1947853"/>
            <a:chExt cx="6289462" cy="3178992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C5244837-8A3F-4258-9417-38D937CA4FAB}"/>
                </a:ext>
              </a:extLst>
            </p:cNvPr>
            <p:cNvGrpSpPr/>
            <p:nvPr/>
          </p:nvGrpSpPr>
          <p:grpSpPr>
            <a:xfrm>
              <a:off x="2070539" y="1947853"/>
              <a:ext cx="4025461" cy="3178992"/>
              <a:chOff x="734793" y="1645476"/>
              <a:chExt cx="4025461" cy="3178992"/>
            </a:xfrm>
          </p:grpSpPr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BE142FBD-DF9B-4014-9697-759070079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793" y="3327304"/>
                <a:ext cx="153082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0F3D063A-B5EB-452E-B1CB-BF1845DAA4F5}"/>
                  </a:ext>
                </a:extLst>
              </p:cNvPr>
              <p:cNvGrpSpPr/>
              <p:nvPr/>
            </p:nvGrpSpPr>
            <p:grpSpPr>
              <a:xfrm>
                <a:off x="734793" y="1645476"/>
                <a:ext cx="4025461" cy="1275828"/>
                <a:chOff x="734793" y="1645476"/>
                <a:chExt cx="4025461" cy="1275828"/>
              </a:xfrm>
            </p:grpSpPr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29BDD5C2-F9E2-42F4-8A50-E1815931F9DF}"/>
                    </a:ext>
                  </a:extLst>
                </p:cNvPr>
                <p:cNvSpPr txBox="1"/>
                <p:nvPr/>
              </p:nvSpPr>
              <p:spPr>
                <a:xfrm>
                  <a:off x="734793" y="1645476"/>
                  <a:ext cx="402546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3200" dirty="0">
                      <a:latin typeface="Samsung Sans" panose="020B0303020203020204" pitchFamily="34" charset="0"/>
                      <a:ea typeface="Samsung Sans" panose="020B0303020203020204" pitchFamily="34" charset="0"/>
                    </a:rPr>
                    <a:t>Une présentation de :</a:t>
                  </a:r>
                </a:p>
              </p:txBody>
            </p:sp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F28C9BDB-12D1-42B2-B87E-497539467D92}"/>
                    </a:ext>
                  </a:extLst>
                </p:cNvPr>
                <p:cNvSpPr txBox="1"/>
                <p:nvPr/>
              </p:nvSpPr>
              <p:spPr>
                <a:xfrm>
                  <a:off x="734793" y="2398084"/>
                  <a:ext cx="20938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800" dirty="0">
                      <a:latin typeface="Samsung Sans" panose="020B0303020203020204" pitchFamily="34" charset="0"/>
                      <a:ea typeface="Samsung Sans" panose="020B0303020203020204" pitchFamily="34" charset="0"/>
                    </a:rPr>
                    <a:t>Yoël </a:t>
                  </a:r>
                  <a:r>
                    <a:rPr lang="fr-FR" sz="2800" b="1" dirty="0">
                      <a:latin typeface="Samsung Sans" panose="020B0303020203020204" pitchFamily="34" charset="0"/>
                      <a:ea typeface="Samsung Sans" panose="020B0303020203020204" pitchFamily="34" charset="0"/>
                    </a:rPr>
                    <a:t>EDERY</a:t>
                  </a:r>
                </a:p>
              </p:txBody>
            </p:sp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81D3A4B5-8D7C-420C-8EF2-8E5FBA5B8ECE}"/>
                  </a:ext>
                </a:extLst>
              </p:cNvPr>
              <p:cNvGrpSpPr/>
              <p:nvPr/>
            </p:nvGrpSpPr>
            <p:grpSpPr>
              <a:xfrm>
                <a:off x="734793" y="3733305"/>
                <a:ext cx="3425938" cy="1091163"/>
                <a:chOff x="851055" y="3758242"/>
                <a:chExt cx="3425938" cy="1091163"/>
              </a:xfrm>
            </p:grpSpPr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6A87BA90-4603-4780-9936-94308EEBEB35}"/>
                    </a:ext>
                  </a:extLst>
                </p:cNvPr>
                <p:cNvSpPr txBox="1"/>
                <p:nvPr/>
              </p:nvSpPr>
              <p:spPr>
                <a:xfrm>
                  <a:off x="851055" y="3758242"/>
                  <a:ext cx="342593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dirty="0">
                      <a:latin typeface="Samsung Sans" panose="020B0303020203020204" pitchFamily="34" charset="0"/>
                      <a:ea typeface="Samsung Sans" panose="020B0303020203020204" pitchFamily="34" charset="0"/>
                    </a:rPr>
                    <a:t>PowerPoint réaliser par :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2D2B3E5C-5BCA-4A2B-9076-B7B2F9730E9A}"/>
                    </a:ext>
                  </a:extLst>
                </p:cNvPr>
                <p:cNvSpPr txBox="1"/>
                <p:nvPr/>
              </p:nvSpPr>
              <p:spPr>
                <a:xfrm>
                  <a:off x="851055" y="4449295"/>
                  <a:ext cx="19078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 dirty="0">
                      <a:latin typeface="Samsung Sans" panose="020B0303020203020204" pitchFamily="34" charset="0"/>
                      <a:ea typeface="Samsung Sans" panose="020B0303020203020204" pitchFamily="34" charset="0"/>
                    </a:rPr>
                    <a:t>Nicolas </a:t>
                  </a:r>
                  <a:r>
                    <a:rPr lang="fr-FR" sz="2000" b="1" dirty="0">
                      <a:latin typeface="Samsung Sans" panose="020B0303020203020204" pitchFamily="34" charset="0"/>
                      <a:ea typeface="Samsung Sans" panose="020B0303020203020204" pitchFamily="34" charset="0"/>
                    </a:rPr>
                    <a:t>HEUDE</a:t>
                  </a:r>
                </a:p>
              </p:txBody>
            </p:sp>
          </p:grp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5123FB79-7127-4849-AE02-31981C2A6C01}"/>
                </a:ext>
              </a:extLst>
            </p:cNvPr>
            <p:cNvGrpSpPr/>
            <p:nvPr/>
          </p:nvGrpSpPr>
          <p:grpSpPr>
            <a:xfrm>
              <a:off x="8055201" y="2864268"/>
              <a:ext cx="304800" cy="1530826"/>
              <a:chOff x="8714381" y="2950670"/>
              <a:chExt cx="304800" cy="1530826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38C6A57-B38E-4077-AA2B-C5D75191FFF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48968" y="3716083"/>
                <a:ext cx="153082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50AD43FC-59DF-4218-BCFF-5B6B8AACE6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101368" y="3716083"/>
                <a:ext cx="153082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E8B7886-040D-4E07-A9BD-94845EC11CA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53768" y="3716083"/>
                <a:ext cx="153082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8200" name="Picture 8">
            <a:hlinkClick r:id="rId3"/>
            <a:extLst>
              <a:ext uri="{FF2B5EF4-FFF2-40B4-BE49-F238E27FC236}">
                <a16:creationId xmlns:a16="http://schemas.microsoft.com/office/drawing/2014/main" id="{908AE283-3B84-4B5C-BCE9-9639FA3AF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86" y="2654297"/>
            <a:ext cx="398849" cy="3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>
            <a:hlinkClick r:id="rId5"/>
            <a:extLst>
              <a:ext uri="{FF2B5EF4-FFF2-40B4-BE49-F238E27FC236}">
                <a16:creationId xmlns:a16="http://schemas.microsoft.com/office/drawing/2014/main" id="{2BCF02B4-2ADE-4D15-9B06-61E8F2A0A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85" y="4619647"/>
            <a:ext cx="398849" cy="3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83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7F99C1-8056-4568-8398-16844C8E1704}"/>
              </a:ext>
            </a:extLst>
          </p:cNvPr>
          <p:cNvSpPr/>
          <p:nvPr/>
        </p:nvSpPr>
        <p:spPr>
          <a:xfrm>
            <a:off x="0" y="0"/>
            <a:ext cx="184731" cy="6858000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4102EA-C76A-4F18-938D-F2C281BFF13B}"/>
              </a:ext>
            </a:extLst>
          </p:cNvPr>
          <p:cNvSpPr/>
          <p:nvPr/>
        </p:nvSpPr>
        <p:spPr>
          <a:xfrm rot="16200000">
            <a:off x="10815872" y="529587"/>
            <a:ext cx="155180" cy="1007985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DA87D9-6790-45BD-8866-ECAB9C8BC914}"/>
              </a:ext>
            </a:extLst>
          </p:cNvPr>
          <p:cNvSpPr txBox="1"/>
          <p:nvPr/>
        </p:nvSpPr>
        <p:spPr>
          <a:xfrm>
            <a:off x="2696066" y="567292"/>
            <a:ext cx="8806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latin typeface="Samsung Sans" panose="020B0303020203020204" pitchFamily="34" charset="0"/>
                <a:ea typeface="Samsung Sans" panose="020B0303020203020204" pitchFamily="34" charset="0"/>
              </a:rPr>
              <a:t>FIN !     </a:t>
            </a:r>
            <a:r>
              <a:rPr lang="fr-FR" sz="1400" dirty="0">
                <a:latin typeface="Samsung Sans" panose="020B0303020203020204" pitchFamily="34" charset="0"/>
                <a:ea typeface="Samsung Sans" panose="020B0303020203020204" pitchFamily="34" charset="0"/>
              </a:rPr>
              <a:t>|   Elliptic Curve Digital Signature Algorithm</a:t>
            </a:r>
            <a:endParaRPr lang="fr-FR" sz="1400" dirty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D95643A-F656-4AE8-AC0D-2AAF0313E98B}"/>
              </a:ext>
            </a:extLst>
          </p:cNvPr>
          <p:cNvGrpSpPr/>
          <p:nvPr/>
        </p:nvGrpSpPr>
        <p:grpSpPr>
          <a:xfrm>
            <a:off x="10164939" y="6199629"/>
            <a:ext cx="1232516" cy="369332"/>
            <a:chOff x="10249332" y="6187176"/>
            <a:chExt cx="1232516" cy="36933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1BBC9891-5011-4CB9-8F57-5DA6FD84B7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977855" y="6286351"/>
              <a:ext cx="503993" cy="170982"/>
              <a:chOff x="11282189" y="6301561"/>
              <a:chExt cx="542305" cy="183979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149D203F-3D63-4134-8825-9FD8979E9166}"/>
                  </a:ext>
                </a:extLst>
              </p:cNvPr>
              <p:cNvSpPr/>
              <p:nvPr/>
            </p:nvSpPr>
            <p:spPr>
              <a:xfrm>
                <a:off x="11445684" y="6303283"/>
                <a:ext cx="180432" cy="180731"/>
              </a:xfrm>
              <a:custGeom>
                <a:avLst/>
                <a:gdLst>
                  <a:gd name="connsiteX0" fmla="*/ 173374 w 180432"/>
                  <a:gd name="connsiteY0" fmla="*/ 55338 h 180731"/>
                  <a:gd name="connsiteX1" fmla="*/ 153919 w 180432"/>
                  <a:gd name="connsiteY1" fmla="*/ 26611 h 180731"/>
                  <a:gd name="connsiteX2" fmla="*/ 125192 w 180432"/>
                  <a:gd name="connsiteY2" fmla="*/ 7157 h 180731"/>
                  <a:gd name="connsiteX3" fmla="*/ 90114 w 180432"/>
                  <a:gd name="connsiteY3" fmla="*/ 0 h 180731"/>
                  <a:gd name="connsiteX4" fmla="*/ 55036 w 180432"/>
                  <a:gd name="connsiteY4" fmla="*/ 7157 h 180731"/>
                  <a:gd name="connsiteX5" fmla="*/ 26409 w 180432"/>
                  <a:gd name="connsiteY5" fmla="*/ 26611 h 180731"/>
                  <a:gd name="connsiteX6" fmla="*/ 7056 w 180432"/>
                  <a:gd name="connsiteY6" fmla="*/ 55338 h 180731"/>
                  <a:gd name="connsiteX7" fmla="*/ 0 w 180432"/>
                  <a:gd name="connsiteY7" fmla="*/ 86586 h 180731"/>
                  <a:gd name="connsiteX8" fmla="*/ 47275 w 180432"/>
                  <a:gd name="connsiteY8" fmla="*/ 86586 h 180731"/>
                  <a:gd name="connsiteX9" fmla="*/ 50399 w 180432"/>
                  <a:gd name="connsiteY9" fmla="*/ 73281 h 180731"/>
                  <a:gd name="connsiteX10" fmla="*/ 59572 w 180432"/>
                  <a:gd name="connsiteY10" fmla="*/ 58967 h 180731"/>
                  <a:gd name="connsiteX11" fmla="*/ 73281 w 180432"/>
                  <a:gd name="connsiteY11" fmla="*/ 49190 h 180731"/>
                  <a:gd name="connsiteX12" fmla="*/ 90013 w 180432"/>
                  <a:gd name="connsiteY12" fmla="*/ 45460 h 180731"/>
                  <a:gd name="connsiteX13" fmla="*/ 106746 w 180432"/>
                  <a:gd name="connsiteY13" fmla="*/ 49190 h 180731"/>
                  <a:gd name="connsiteX14" fmla="*/ 120555 w 180432"/>
                  <a:gd name="connsiteY14" fmla="*/ 58967 h 180731"/>
                  <a:gd name="connsiteX15" fmla="*/ 129829 w 180432"/>
                  <a:gd name="connsiteY15" fmla="*/ 73281 h 180731"/>
                  <a:gd name="connsiteX16" fmla="*/ 133155 w 180432"/>
                  <a:gd name="connsiteY16" fmla="*/ 90316 h 180731"/>
                  <a:gd name="connsiteX17" fmla="*/ 129829 w 180432"/>
                  <a:gd name="connsiteY17" fmla="*/ 107451 h 180731"/>
                  <a:gd name="connsiteX18" fmla="*/ 120555 w 180432"/>
                  <a:gd name="connsiteY18" fmla="*/ 121765 h 180731"/>
                  <a:gd name="connsiteX19" fmla="*/ 106746 w 180432"/>
                  <a:gd name="connsiteY19" fmla="*/ 131643 h 180731"/>
                  <a:gd name="connsiteX20" fmla="*/ 90013 w 180432"/>
                  <a:gd name="connsiteY20" fmla="*/ 135373 h 180731"/>
                  <a:gd name="connsiteX21" fmla="*/ 89711 w 180432"/>
                  <a:gd name="connsiteY21" fmla="*/ 135373 h 180731"/>
                  <a:gd name="connsiteX22" fmla="*/ 89711 w 180432"/>
                  <a:gd name="connsiteY22" fmla="*/ 180732 h 180731"/>
                  <a:gd name="connsiteX23" fmla="*/ 90013 w 180432"/>
                  <a:gd name="connsiteY23" fmla="*/ 180732 h 180731"/>
                  <a:gd name="connsiteX24" fmla="*/ 125091 w 180432"/>
                  <a:gd name="connsiteY24" fmla="*/ 173575 h 180731"/>
                  <a:gd name="connsiteX25" fmla="*/ 153819 w 180432"/>
                  <a:gd name="connsiteY25" fmla="*/ 154121 h 180731"/>
                  <a:gd name="connsiteX26" fmla="*/ 173273 w 180432"/>
                  <a:gd name="connsiteY26" fmla="*/ 125393 h 180731"/>
                  <a:gd name="connsiteX27" fmla="*/ 180430 w 180432"/>
                  <a:gd name="connsiteY27" fmla="*/ 90316 h 180731"/>
                  <a:gd name="connsiteX28" fmla="*/ 173374 w 180432"/>
                  <a:gd name="connsiteY28" fmla="*/ 55338 h 18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432" h="180731">
                    <a:moveTo>
                      <a:pt x="173374" y="55338"/>
                    </a:moveTo>
                    <a:cubicBezTo>
                      <a:pt x="168636" y="44351"/>
                      <a:pt x="162084" y="34776"/>
                      <a:pt x="153919" y="26611"/>
                    </a:cubicBezTo>
                    <a:cubicBezTo>
                      <a:pt x="145755" y="18446"/>
                      <a:pt x="136179" y="11894"/>
                      <a:pt x="125192" y="7157"/>
                    </a:cubicBezTo>
                    <a:cubicBezTo>
                      <a:pt x="114205" y="2419"/>
                      <a:pt x="102512" y="0"/>
                      <a:pt x="90114" y="0"/>
                    </a:cubicBezTo>
                    <a:cubicBezTo>
                      <a:pt x="77716" y="0"/>
                      <a:pt x="66023" y="2419"/>
                      <a:pt x="55036" y="7157"/>
                    </a:cubicBezTo>
                    <a:cubicBezTo>
                      <a:pt x="44049" y="11894"/>
                      <a:pt x="34473" y="18446"/>
                      <a:pt x="26409" y="26611"/>
                    </a:cubicBezTo>
                    <a:cubicBezTo>
                      <a:pt x="18345" y="34776"/>
                      <a:pt x="11894" y="44351"/>
                      <a:pt x="7056" y="55338"/>
                    </a:cubicBezTo>
                    <a:cubicBezTo>
                      <a:pt x="2822" y="65217"/>
                      <a:pt x="403" y="75599"/>
                      <a:pt x="0" y="86586"/>
                    </a:cubicBezTo>
                    <a:lnTo>
                      <a:pt x="47275" y="86586"/>
                    </a:lnTo>
                    <a:cubicBezTo>
                      <a:pt x="47678" y="82050"/>
                      <a:pt x="48686" y="77615"/>
                      <a:pt x="50399" y="73281"/>
                    </a:cubicBezTo>
                    <a:cubicBezTo>
                      <a:pt x="52617" y="67837"/>
                      <a:pt x="55641" y="62999"/>
                      <a:pt x="59572" y="58967"/>
                    </a:cubicBezTo>
                    <a:cubicBezTo>
                      <a:pt x="63503" y="54935"/>
                      <a:pt x="68039" y="51609"/>
                      <a:pt x="73281" y="49190"/>
                    </a:cubicBezTo>
                    <a:cubicBezTo>
                      <a:pt x="78522" y="46771"/>
                      <a:pt x="84066" y="45460"/>
                      <a:pt x="90013" y="45460"/>
                    </a:cubicBezTo>
                    <a:cubicBezTo>
                      <a:pt x="95859" y="45460"/>
                      <a:pt x="101504" y="46670"/>
                      <a:pt x="106746" y="49190"/>
                    </a:cubicBezTo>
                    <a:cubicBezTo>
                      <a:pt x="111987" y="51609"/>
                      <a:pt x="116624" y="54935"/>
                      <a:pt x="120555" y="58967"/>
                    </a:cubicBezTo>
                    <a:cubicBezTo>
                      <a:pt x="124486" y="62999"/>
                      <a:pt x="127611" y="67837"/>
                      <a:pt x="129829" y="73281"/>
                    </a:cubicBezTo>
                    <a:cubicBezTo>
                      <a:pt x="132046" y="78724"/>
                      <a:pt x="133155" y="84469"/>
                      <a:pt x="133155" y="90316"/>
                    </a:cubicBezTo>
                    <a:cubicBezTo>
                      <a:pt x="133155" y="96363"/>
                      <a:pt x="132046" y="102109"/>
                      <a:pt x="129829" y="107451"/>
                    </a:cubicBezTo>
                    <a:cubicBezTo>
                      <a:pt x="127611" y="112894"/>
                      <a:pt x="124486" y="117632"/>
                      <a:pt x="120555" y="121765"/>
                    </a:cubicBezTo>
                    <a:cubicBezTo>
                      <a:pt x="116624" y="125897"/>
                      <a:pt x="111987" y="129224"/>
                      <a:pt x="106746" y="131643"/>
                    </a:cubicBezTo>
                    <a:cubicBezTo>
                      <a:pt x="101504" y="134062"/>
                      <a:pt x="95960" y="135373"/>
                      <a:pt x="90013" y="135373"/>
                    </a:cubicBezTo>
                    <a:cubicBezTo>
                      <a:pt x="89912" y="135373"/>
                      <a:pt x="89812" y="135373"/>
                      <a:pt x="89711" y="135373"/>
                    </a:cubicBezTo>
                    <a:lnTo>
                      <a:pt x="89711" y="180732"/>
                    </a:lnTo>
                    <a:cubicBezTo>
                      <a:pt x="89812" y="180732"/>
                      <a:pt x="89912" y="180732"/>
                      <a:pt x="90013" y="180732"/>
                    </a:cubicBezTo>
                    <a:cubicBezTo>
                      <a:pt x="102411" y="180732"/>
                      <a:pt x="114104" y="178313"/>
                      <a:pt x="125091" y="173575"/>
                    </a:cubicBezTo>
                    <a:cubicBezTo>
                      <a:pt x="136078" y="168838"/>
                      <a:pt x="145654" y="162286"/>
                      <a:pt x="153819" y="154121"/>
                    </a:cubicBezTo>
                    <a:cubicBezTo>
                      <a:pt x="161983" y="145956"/>
                      <a:pt x="168535" y="136381"/>
                      <a:pt x="173273" y="125393"/>
                    </a:cubicBezTo>
                    <a:cubicBezTo>
                      <a:pt x="178010" y="114406"/>
                      <a:pt x="180430" y="102714"/>
                      <a:pt x="180430" y="90316"/>
                    </a:cubicBezTo>
                    <a:cubicBezTo>
                      <a:pt x="180530" y="78018"/>
                      <a:pt x="178212" y="66325"/>
                      <a:pt x="173374" y="55338"/>
                    </a:cubicBezTo>
                    <a:close/>
                  </a:path>
                </a:pathLst>
              </a:custGeom>
              <a:solidFill>
                <a:srgbClr val="C537C2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32A599AD-5A1F-4135-8198-1A012CBE2BA0}"/>
                  </a:ext>
                </a:extLst>
              </p:cNvPr>
              <p:cNvSpPr/>
              <p:nvPr/>
            </p:nvSpPr>
            <p:spPr>
              <a:xfrm>
                <a:off x="11282189" y="6301569"/>
                <a:ext cx="150910" cy="183856"/>
              </a:xfrm>
              <a:custGeom>
                <a:avLst/>
                <a:gdLst>
                  <a:gd name="connsiteX0" fmla="*/ 145654 w 150910"/>
                  <a:gd name="connsiteY0" fmla="*/ 41428 h 183856"/>
                  <a:gd name="connsiteX1" fmla="*/ 131038 w 150910"/>
                  <a:gd name="connsiteY1" fmla="*/ 19857 h 183856"/>
                  <a:gd name="connsiteX2" fmla="*/ 109467 w 150910"/>
                  <a:gd name="connsiteY2" fmla="*/ 5242 h 183856"/>
                  <a:gd name="connsiteX3" fmla="*/ 82957 w 150910"/>
                  <a:gd name="connsiteY3" fmla="*/ 0 h 183856"/>
                  <a:gd name="connsiteX4" fmla="*/ 52314 w 150910"/>
                  <a:gd name="connsiteY4" fmla="*/ 0 h 183856"/>
                  <a:gd name="connsiteX5" fmla="*/ 52314 w 150910"/>
                  <a:gd name="connsiteY5" fmla="*/ 45964 h 183856"/>
                  <a:gd name="connsiteX6" fmla="*/ 79530 w 150910"/>
                  <a:gd name="connsiteY6" fmla="*/ 46267 h 183856"/>
                  <a:gd name="connsiteX7" fmla="*/ 88904 w 150910"/>
                  <a:gd name="connsiteY7" fmla="*/ 48182 h 183856"/>
                  <a:gd name="connsiteX8" fmla="*/ 95759 w 150910"/>
                  <a:gd name="connsiteY8" fmla="*/ 53020 h 183856"/>
                  <a:gd name="connsiteX9" fmla="*/ 99891 w 150910"/>
                  <a:gd name="connsiteY9" fmla="*/ 59874 h 183856"/>
                  <a:gd name="connsiteX10" fmla="*/ 101303 w 150910"/>
                  <a:gd name="connsiteY10" fmla="*/ 67737 h 183856"/>
                  <a:gd name="connsiteX11" fmla="*/ 96867 w 150910"/>
                  <a:gd name="connsiteY11" fmla="*/ 81647 h 183856"/>
                  <a:gd name="connsiteX12" fmla="*/ 82856 w 150910"/>
                  <a:gd name="connsiteY12" fmla="*/ 87796 h 183856"/>
                  <a:gd name="connsiteX13" fmla="*/ 0 w 150910"/>
                  <a:gd name="connsiteY13" fmla="*/ 88300 h 183856"/>
                  <a:gd name="connsiteX14" fmla="*/ 0 w 150910"/>
                  <a:gd name="connsiteY14" fmla="*/ 177910 h 183856"/>
                  <a:gd name="connsiteX15" fmla="*/ 1714 w 150910"/>
                  <a:gd name="connsiteY15" fmla="*/ 182143 h 183856"/>
                  <a:gd name="connsiteX16" fmla="*/ 5947 w 150910"/>
                  <a:gd name="connsiteY16" fmla="*/ 183857 h 183856"/>
                  <a:gd name="connsiteX17" fmla="*/ 43444 w 150910"/>
                  <a:gd name="connsiteY17" fmla="*/ 183857 h 183856"/>
                  <a:gd name="connsiteX18" fmla="*/ 47980 w 150910"/>
                  <a:gd name="connsiteY18" fmla="*/ 182042 h 183856"/>
                  <a:gd name="connsiteX19" fmla="*/ 49694 w 150910"/>
                  <a:gd name="connsiteY19" fmla="*/ 177809 h 183856"/>
                  <a:gd name="connsiteX20" fmla="*/ 49694 w 150910"/>
                  <a:gd name="connsiteY20" fmla="*/ 140715 h 183856"/>
                  <a:gd name="connsiteX21" fmla="*/ 51508 w 150910"/>
                  <a:gd name="connsiteY21" fmla="*/ 136179 h 183856"/>
                  <a:gd name="connsiteX22" fmla="*/ 55742 w 150910"/>
                  <a:gd name="connsiteY22" fmla="*/ 134465 h 183856"/>
                  <a:gd name="connsiteX23" fmla="*/ 77615 w 150910"/>
                  <a:gd name="connsiteY23" fmla="*/ 134465 h 183856"/>
                  <a:gd name="connsiteX24" fmla="*/ 109770 w 150910"/>
                  <a:gd name="connsiteY24" fmla="*/ 129325 h 183856"/>
                  <a:gd name="connsiteX25" fmla="*/ 132651 w 150910"/>
                  <a:gd name="connsiteY25" fmla="*/ 115213 h 183856"/>
                  <a:gd name="connsiteX26" fmla="*/ 146360 w 150910"/>
                  <a:gd name="connsiteY26" fmla="*/ 94146 h 183856"/>
                  <a:gd name="connsiteX27" fmla="*/ 150896 w 150910"/>
                  <a:gd name="connsiteY27" fmla="*/ 67837 h 183856"/>
                  <a:gd name="connsiteX28" fmla="*/ 145654 w 150910"/>
                  <a:gd name="connsiteY28" fmla="*/ 41428 h 18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0910" h="183856">
                    <a:moveTo>
                      <a:pt x="145654" y="41428"/>
                    </a:moveTo>
                    <a:cubicBezTo>
                      <a:pt x="142025" y="33264"/>
                      <a:pt x="137187" y="26006"/>
                      <a:pt x="131038" y="19857"/>
                    </a:cubicBezTo>
                    <a:cubicBezTo>
                      <a:pt x="124889" y="13709"/>
                      <a:pt x="117733" y="8769"/>
                      <a:pt x="109467" y="5242"/>
                    </a:cubicBezTo>
                    <a:cubicBezTo>
                      <a:pt x="101202" y="1714"/>
                      <a:pt x="92332" y="0"/>
                      <a:pt x="82957" y="0"/>
                    </a:cubicBezTo>
                    <a:lnTo>
                      <a:pt x="52314" y="0"/>
                    </a:lnTo>
                    <a:lnTo>
                      <a:pt x="52314" y="45964"/>
                    </a:lnTo>
                    <a:cubicBezTo>
                      <a:pt x="53726" y="45964"/>
                      <a:pt x="79530" y="46267"/>
                      <a:pt x="79530" y="46267"/>
                    </a:cubicBezTo>
                    <a:cubicBezTo>
                      <a:pt x="83058" y="46267"/>
                      <a:pt x="86183" y="46871"/>
                      <a:pt x="88904" y="48182"/>
                    </a:cubicBezTo>
                    <a:cubicBezTo>
                      <a:pt x="91626" y="49492"/>
                      <a:pt x="93844" y="51105"/>
                      <a:pt x="95759" y="53020"/>
                    </a:cubicBezTo>
                    <a:cubicBezTo>
                      <a:pt x="97573" y="55036"/>
                      <a:pt x="98984" y="57354"/>
                      <a:pt x="99891" y="59874"/>
                    </a:cubicBezTo>
                    <a:cubicBezTo>
                      <a:pt x="100799" y="62495"/>
                      <a:pt x="101303" y="65116"/>
                      <a:pt x="101303" y="67737"/>
                    </a:cubicBezTo>
                    <a:cubicBezTo>
                      <a:pt x="101303" y="72877"/>
                      <a:pt x="99791" y="77514"/>
                      <a:pt x="96867" y="81647"/>
                    </a:cubicBezTo>
                    <a:cubicBezTo>
                      <a:pt x="93944" y="85679"/>
                      <a:pt x="89207" y="87796"/>
                      <a:pt x="82856" y="87796"/>
                    </a:cubicBezTo>
                    <a:lnTo>
                      <a:pt x="0" y="88300"/>
                    </a:lnTo>
                    <a:lnTo>
                      <a:pt x="0" y="177910"/>
                    </a:lnTo>
                    <a:cubicBezTo>
                      <a:pt x="0" y="179623"/>
                      <a:pt x="605" y="181034"/>
                      <a:pt x="1714" y="182143"/>
                    </a:cubicBezTo>
                    <a:cubicBezTo>
                      <a:pt x="2923" y="183353"/>
                      <a:pt x="4334" y="183857"/>
                      <a:pt x="5947" y="183857"/>
                    </a:cubicBezTo>
                    <a:lnTo>
                      <a:pt x="43444" y="183857"/>
                    </a:lnTo>
                    <a:cubicBezTo>
                      <a:pt x="45158" y="183857"/>
                      <a:pt x="46771" y="183252"/>
                      <a:pt x="47980" y="182042"/>
                    </a:cubicBezTo>
                    <a:cubicBezTo>
                      <a:pt x="49089" y="180934"/>
                      <a:pt x="49694" y="179522"/>
                      <a:pt x="49694" y="177809"/>
                    </a:cubicBezTo>
                    <a:lnTo>
                      <a:pt x="49694" y="140715"/>
                    </a:lnTo>
                    <a:cubicBezTo>
                      <a:pt x="49694" y="139001"/>
                      <a:pt x="50298" y="137389"/>
                      <a:pt x="51508" y="136179"/>
                    </a:cubicBezTo>
                    <a:cubicBezTo>
                      <a:pt x="52718" y="135070"/>
                      <a:pt x="54028" y="134465"/>
                      <a:pt x="55742" y="134465"/>
                    </a:cubicBezTo>
                    <a:lnTo>
                      <a:pt x="77615" y="134465"/>
                    </a:lnTo>
                    <a:cubicBezTo>
                      <a:pt x="89912" y="134465"/>
                      <a:pt x="100597" y="132752"/>
                      <a:pt x="109770" y="129325"/>
                    </a:cubicBezTo>
                    <a:cubicBezTo>
                      <a:pt x="118942" y="125897"/>
                      <a:pt x="126603" y="121160"/>
                      <a:pt x="132651" y="115213"/>
                    </a:cubicBezTo>
                    <a:cubicBezTo>
                      <a:pt x="138800" y="109266"/>
                      <a:pt x="143336" y="102210"/>
                      <a:pt x="146360" y="94146"/>
                    </a:cubicBezTo>
                    <a:cubicBezTo>
                      <a:pt x="149384" y="85981"/>
                      <a:pt x="150896" y="77313"/>
                      <a:pt x="150896" y="67837"/>
                    </a:cubicBezTo>
                    <a:cubicBezTo>
                      <a:pt x="151097" y="58463"/>
                      <a:pt x="149283" y="49694"/>
                      <a:pt x="145654" y="41428"/>
                    </a:cubicBezTo>
                    <a:close/>
                  </a:path>
                </a:pathLst>
              </a:custGeom>
              <a:solidFill>
                <a:srgbClr val="E7376E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0F4CAE04-0D66-41C0-ACC7-696FE3A32E57}"/>
                  </a:ext>
                </a:extLst>
              </p:cNvPr>
              <p:cNvSpPr/>
              <p:nvPr/>
            </p:nvSpPr>
            <p:spPr>
              <a:xfrm>
                <a:off x="11640515" y="6301561"/>
                <a:ext cx="183979" cy="183979"/>
              </a:xfrm>
              <a:custGeom>
                <a:avLst/>
                <a:gdLst>
                  <a:gd name="connsiteX0" fmla="*/ 137704 w 183979"/>
                  <a:gd name="connsiteY0" fmla="*/ 89719 h 183979"/>
                  <a:gd name="connsiteX1" fmla="*/ 136091 w 183979"/>
                  <a:gd name="connsiteY1" fmla="*/ 104033 h 183979"/>
                  <a:gd name="connsiteX2" fmla="*/ 123794 w 183979"/>
                  <a:gd name="connsiteY2" fmla="*/ 125301 h 183979"/>
                  <a:gd name="connsiteX3" fmla="*/ 108976 w 183979"/>
                  <a:gd name="connsiteY3" fmla="*/ 134675 h 183979"/>
                  <a:gd name="connsiteX4" fmla="*/ 91941 w 183979"/>
                  <a:gd name="connsiteY4" fmla="*/ 137498 h 183979"/>
                  <a:gd name="connsiteX5" fmla="*/ 75108 w 183979"/>
                  <a:gd name="connsiteY5" fmla="*/ 133869 h 183979"/>
                  <a:gd name="connsiteX6" fmla="*/ 60492 w 183979"/>
                  <a:gd name="connsiteY6" fmla="*/ 123991 h 183979"/>
                  <a:gd name="connsiteX7" fmla="*/ 50614 w 183979"/>
                  <a:gd name="connsiteY7" fmla="*/ 109375 h 183979"/>
                  <a:gd name="connsiteX8" fmla="*/ 46784 w 183979"/>
                  <a:gd name="connsiteY8" fmla="*/ 92340 h 183979"/>
                  <a:gd name="connsiteX9" fmla="*/ 49505 w 183979"/>
                  <a:gd name="connsiteY9" fmla="*/ 75204 h 183979"/>
                  <a:gd name="connsiteX10" fmla="*/ 58880 w 183979"/>
                  <a:gd name="connsiteY10" fmla="*/ 60387 h 183979"/>
                  <a:gd name="connsiteX11" fmla="*/ 79745 w 183979"/>
                  <a:gd name="connsiteY11" fmla="*/ 47787 h 183979"/>
                  <a:gd name="connsiteX12" fmla="*/ 93353 w 183979"/>
                  <a:gd name="connsiteY12" fmla="*/ 46477 h 183979"/>
                  <a:gd name="connsiteX13" fmla="*/ 93353 w 183979"/>
                  <a:gd name="connsiteY13" fmla="*/ 8 h 183979"/>
                  <a:gd name="connsiteX14" fmla="*/ 73395 w 183979"/>
                  <a:gd name="connsiteY14" fmla="*/ 2125 h 183979"/>
                  <a:gd name="connsiteX15" fmla="*/ 50009 w 183979"/>
                  <a:gd name="connsiteY15" fmla="*/ 11298 h 183979"/>
                  <a:gd name="connsiteX16" fmla="*/ 27330 w 183979"/>
                  <a:gd name="connsiteY16" fmla="*/ 28837 h 183979"/>
                  <a:gd name="connsiteX17" fmla="*/ 7069 w 183979"/>
                  <a:gd name="connsiteY17" fmla="*/ 59278 h 183979"/>
                  <a:gd name="connsiteX18" fmla="*/ 13 w 183979"/>
                  <a:gd name="connsiteY18" fmla="*/ 93650 h 183979"/>
                  <a:gd name="connsiteX19" fmla="*/ 6363 w 183979"/>
                  <a:gd name="connsiteY19" fmla="*/ 127922 h 183979"/>
                  <a:gd name="connsiteX20" fmla="*/ 26120 w 183979"/>
                  <a:gd name="connsiteY20" fmla="*/ 157859 h 183979"/>
                  <a:gd name="connsiteX21" fmla="*/ 56057 w 183979"/>
                  <a:gd name="connsiteY21" fmla="*/ 177616 h 183979"/>
                  <a:gd name="connsiteX22" fmla="*/ 90329 w 183979"/>
                  <a:gd name="connsiteY22" fmla="*/ 183966 h 183979"/>
                  <a:gd name="connsiteX23" fmla="*/ 124701 w 183979"/>
                  <a:gd name="connsiteY23" fmla="*/ 176910 h 183979"/>
                  <a:gd name="connsiteX24" fmla="*/ 155142 w 183979"/>
                  <a:gd name="connsiteY24" fmla="*/ 156649 h 183979"/>
                  <a:gd name="connsiteX25" fmla="*/ 172379 w 183979"/>
                  <a:gd name="connsiteY25" fmla="*/ 134373 h 183979"/>
                  <a:gd name="connsiteX26" fmla="*/ 181652 w 183979"/>
                  <a:gd name="connsiteY26" fmla="*/ 110988 h 183979"/>
                  <a:gd name="connsiteX27" fmla="*/ 183971 w 183979"/>
                  <a:gd name="connsiteY27" fmla="*/ 89618 h 183979"/>
                  <a:gd name="connsiteX28" fmla="*/ 137704 w 183979"/>
                  <a:gd name="connsiteY28" fmla="*/ 89618 h 183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3979" h="183979">
                    <a:moveTo>
                      <a:pt x="137704" y="89719"/>
                    </a:moveTo>
                    <a:cubicBezTo>
                      <a:pt x="137906" y="94457"/>
                      <a:pt x="137402" y="99194"/>
                      <a:pt x="136091" y="104033"/>
                    </a:cubicBezTo>
                    <a:cubicBezTo>
                      <a:pt x="134075" y="111996"/>
                      <a:pt x="129943" y="119152"/>
                      <a:pt x="123794" y="125301"/>
                    </a:cubicBezTo>
                    <a:cubicBezTo>
                      <a:pt x="119459" y="129635"/>
                      <a:pt x="114621" y="132760"/>
                      <a:pt x="108976" y="134675"/>
                    </a:cubicBezTo>
                    <a:cubicBezTo>
                      <a:pt x="103432" y="136691"/>
                      <a:pt x="97687" y="137599"/>
                      <a:pt x="91941" y="137498"/>
                    </a:cubicBezTo>
                    <a:cubicBezTo>
                      <a:pt x="86196" y="137397"/>
                      <a:pt x="80551" y="136187"/>
                      <a:pt x="75108" y="133869"/>
                    </a:cubicBezTo>
                    <a:cubicBezTo>
                      <a:pt x="69665" y="131551"/>
                      <a:pt x="64726" y="128224"/>
                      <a:pt x="60492" y="123991"/>
                    </a:cubicBezTo>
                    <a:cubicBezTo>
                      <a:pt x="56360" y="119858"/>
                      <a:pt x="53033" y="114919"/>
                      <a:pt x="50614" y="109375"/>
                    </a:cubicBezTo>
                    <a:cubicBezTo>
                      <a:pt x="48195" y="103831"/>
                      <a:pt x="46985" y="98186"/>
                      <a:pt x="46784" y="92340"/>
                    </a:cubicBezTo>
                    <a:cubicBezTo>
                      <a:pt x="46582" y="86494"/>
                      <a:pt x="47489" y="80849"/>
                      <a:pt x="49505" y="75204"/>
                    </a:cubicBezTo>
                    <a:cubicBezTo>
                      <a:pt x="51521" y="69660"/>
                      <a:pt x="54646" y="64721"/>
                      <a:pt x="58880" y="60387"/>
                    </a:cubicBezTo>
                    <a:cubicBezTo>
                      <a:pt x="65431" y="53835"/>
                      <a:pt x="72387" y="49601"/>
                      <a:pt x="79745" y="47787"/>
                    </a:cubicBezTo>
                    <a:cubicBezTo>
                      <a:pt x="84079" y="46678"/>
                      <a:pt x="88615" y="46275"/>
                      <a:pt x="93353" y="46477"/>
                    </a:cubicBezTo>
                    <a:lnTo>
                      <a:pt x="93353" y="8"/>
                    </a:lnTo>
                    <a:cubicBezTo>
                      <a:pt x="86599" y="-92"/>
                      <a:pt x="79946" y="714"/>
                      <a:pt x="73395" y="2125"/>
                    </a:cubicBezTo>
                    <a:cubicBezTo>
                      <a:pt x="65532" y="3940"/>
                      <a:pt x="57771" y="6964"/>
                      <a:pt x="50009" y="11298"/>
                    </a:cubicBezTo>
                    <a:cubicBezTo>
                      <a:pt x="42349" y="15632"/>
                      <a:pt x="34789" y="21479"/>
                      <a:pt x="27330" y="28837"/>
                    </a:cubicBezTo>
                    <a:cubicBezTo>
                      <a:pt x="18258" y="37909"/>
                      <a:pt x="11504" y="47989"/>
                      <a:pt x="7069" y="59278"/>
                    </a:cubicBezTo>
                    <a:cubicBezTo>
                      <a:pt x="2533" y="70567"/>
                      <a:pt x="215" y="82059"/>
                      <a:pt x="13" y="93650"/>
                    </a:cubicBezTo>
                    <a:cubicBezTo>
                      <a:pt x="-188" y="105343"/>
                      <a:pt x="1928" y="116733"/>
                      <a:pt x="6363" y="127922"/>
                    </a:cubicBezTo>
                    <a:cubicBezTo>
                      <a:pt x="10799" y="139111"/>
                      <a:pt x="17351" y="149090"/>
                      <a:pt x="26120" y="157859"/>
                    </a:cubicBezTo>
                    <a:cubicBezTo>
                      <a:pt x="34889" y="166629"/>
                      <a:pt x="44869" y="173281"/>
                      <a:pt x="56057" y="177616"/>
                    </a:cubicBezTo>
                    <a:cubicBezTo>
                      <a:pt x="67246" y="182051"/>
                      <a:pt x="78636" y="184167"/>
                      <a:pt x="90329" y="183966"/>
                    </a:cubicBezTo>
                    <a:cubicBezTo>
                      <a:pt x="102021" y="183764"/>
                      <a:pt x="113512" y="181446"/>
                      <a:pt x="124701" y="176910"/>
                    </a:cubicBezTo>
                    <a:cubicBezTo>
                      <a:pt x="135990" y="172374"/>
                      <a:pt x="146171" y="165621"/>
                      <a:pt x="155142" y="156649"/>
                    </a:cubicBezTo>
                    <a:cubicBezTo>
                      <a:pt x="162400" y="149392"/>
                      <a:pt x="168145" y="142034"/>
                      <a:pt x="172379" y="134373"/>
                    </a:cubicBezTo>
                    <a:cubicBezTo>
                      <a:pt x="176713" y="126712"/>
                      <a:pt x="179737" y="118951"/>
                      <a:pt x="181652" y="110988"/>
                    </a:cubicBezTo>
                    <a:cubicBezTo>
                      <a:pt x="183265" y="104033"/>
                      <a:pt x="184071" y="96876"/>
                      <a:pt x="183971" y="89618"/>
                    </a:cubicBezTo>
                    <a:lnTo>
                      <a:pt x="137704" y="89618"/>
                    </a:lnTo>
                    <a:close/>
                  </a:path>
                </a:pathLst>
              </a:custGeom>
              <a:solidFill>
                <a:srgbClr val="4F35EC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01544A98-D617-4CCC-9F4C-DDAB3C4F73C1}"/>
                </a:ext>
              </a:extLst>
            </p:cNvPr>
            <p:cNvCxnSpPr>
              <a:cxnSpLocks/>
            </p:cNvCxnSpPr>
            <p:nvPr/>
          </p:nvCxnSpPr>
          <p:spPr>
            <a:xfrm>
              <a:off x="10787529" y="6190800"/>
              <a:ext cx="0" cy="3620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C0642F59-DA87-43E9-AB71-34236D796D04}"/>
                </a:ext>
              </a:extLst>
            </p:cNvPr>
            <p:cNvSpPr txBox="1"/>
            <p:nvPr/>
          </p:nvSpPr>
          <p:spPr>
            <a:xfrm>
              <a:off x="10249332" y="6187176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Samsung Sans" panose="020B0303020203020204" pitchFamily="34" charset="0"/>
                  <a:ea typeface="Samsung Sans" panose="020B0303020203020204" pitchFamily="34" charset="0"/>
                </a:rPr>
                <a:t>10.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0829B0D-F3F5-4BD7-A1AF-86D986D7BCC7}"/>
              </a:ext>
            </a:extLst>
          </p:cNvPr>
          <p:cNvGrpSpPr/>
          <p:nvPr/>
        </p:nvGrpSpPr>
        <p:grpSpPr>
          <a:xfrm>
            <a:off x="1284394" y="1776425"/>
            <a:ext cx="6837680" cy="3305150"/>
            <a:chOff x="1253914" y="2008527"/>
            <a:chExt cx="6837680" cy="3305150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C0916D84-1A24-459A-9493-843E894237F4}"/>
                </a:ext>
              </a:extLst>
            </p:cNvPr>
            <p:cNvSpPr/>
            <p:nvPr/>
          </p:nvSpPr>
          <p:spPr>
            <a:xfrm>
              <a:off x="1253914" y="2008527"/>
              <a:ext cx="6837680" cy="3169920"/>
            </a:xfrm>
            <a:prstGeom prst="roundRect">
              <a:avLst>
                <a:gd name="adj" fmla="val 384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E5AC3F1-083F-4060-8588-CC90D24F88AD}"/>
                </a:ext>
              </a:extLst>
            </p:cNvPr>
            <p:cNvGrpSpPr/>
            <p:nvPr/>
          </p:nvGrpSpPr>
          <p:grpSpPr>
            <a:xfrm>
              <a:off x="5551248" y="2273495"/>
              <a:ext cx="1968000" cy="1428036"/>
              <a:chOff x="6452074" y="4648248"/>
              <a:chExt cx="1968000" cy="1428036"/>
            </a:xfrm>
          </p:grpSpPr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4936435-3536-4B3D-AB1B-45DDB787085E}"/>
                  </a:ext>
                </a:extLst>
              </p:cNvPr>
              <p:cNvSpPr txBox="1"/>
              <p:nvPr/>
            </p:nvSpPr>
            <p:spPr>
              <a:xfrm>
                <a:off x="6452074" y="4648248"/>
                <a:ext cx="14574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dirty="0">
                    <a:latin typeface="Samsung Sans" panose="020B0303020203020204" pitchFamily="34" charset="0"/>
                    <a:ea typeface="Samsung Sans" panose="020B0303020203020204" pitchFamily="34" charset="0"/>
                  </a:rPr>
                  <a:t>Crédits :</a:t>
                </a:r>
              </a:p>
            </p:txBody>
          </p:sp>
          <p:pic>
            <p:nvPicPr>
              <p:cNvPr id="8196" name="Picture 4" descr="Flaticon - Icônes logo gratuites">
                <a:extLst>
                  <a:ext uri="{FF2B5EF4-FFF2-40B4-BE49-F238E27FC236}">
                    <a16:creationId xmlns:a16="http://schemas.microsoft.com/office/drawing/2014/main" id="{9E525889-CE3E-4238-B293-71A06D8287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33750" y1="46349" x2="33750" y2="4634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63" t="35208" r="62314" b="37376"/>
              <a:stretch/>
            </p:blipFill>
            <p:spPr bwMode="auto">
              <a:xfrm>
                <a:off x="6799084" y="5262397"/>
                <a:ext cx="288000" cy="275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98" name="Picture 6" descr="GIPHY. All the GIFS: Amazon.fr: Appstore pour Android">
                <a:extLst>
                  <a:ext uri="{FF2B5EF4-FFF2-40B4-BE49-F238E27FC236}">
                    <a16:creationId xmlns:a16="http://schemas.microsoft.com/office/drawing/2014/main" id="{043B9691-343E-43A8-9B41-D887925A58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9084" y="5746375"/>
                <a:ext cx="288000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6600C4A-4E9E-4FCC-9D51-1FA9782D3903}"/>
                  </a:ext>
                </a:extLst>
              </p:cNvPr>
              <p:cNvSpPr txBox="1"/>
              <p:nvPr/>
            </p:nvSpPr>
            <p:spPr>
              <a:xfrm>
                <a:off x="7443525" y="5215694"/>
                <a:ext cx="976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Samsung Sans" panose="020B0303020203020204" pitchFamily="34" charset="0"/>
                    <a:ea typeface="Samsung Sans" panose="020B0303020203020204" pitchFamily="34" charset="0"/>
                  </a:rPr>
                  <a:t>Flaticon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8BB0D44-2E0F-4D26-9FE4-65297C18B238}"/>
                  </a:ext>
                </a:extLst>
              </p:cNvPr>
              <p:cNvSpPr txBox="1"/>
              <p:nvPr/>
            </p:nvSpPr>
            <p:spPr>
              <a:xfrm>
                <a:off x="7443525" y="5706952"/>
                <a:ext cx="755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Samsung Sans" panose="020B0303020203020204" pitchFamily="34" charset="0"/>
                    <a:ea typeface="Samsung Sans" panose="020B0303020203020204" pitchFamily="34" charset="0"/>
                  </a:rPr>
                  <a:t>Giphy</a:t>
                </a:r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48A6990-8A94-4B65-A0F6-D6D87DEF244B}"/>
                </a:ext>
              </a:extLst>
            </p:cNvPr>
            <p:cNvGrpSpPr/>
            <p:nvPr/>
          </p:nvGrpSpPr>
          <p:grpSpPr>
            <a:xfrm>
              <a:off x="1444626" y="2273495"/>
              <a:ext cx="3228128" cy="2311009"/>
              <a:chOff x="6418299" y="1520666"/>
              <a:chExt cx="3228128" cy="2260702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18BA75-A3ED-4D86-B3BC-0FFA5E39CA15}"/>
                  </a:ext>
                </a:extLst>
              </p:cNvPr>
              <p:cNvSpPr txBox="1"/>
              <p:nvPr/>
            </p:nvSpPr>
            <p:spPr>
              <a:xfrm>
                <a:off x="6418299" y="1520666"/>
                <a:ext cx="15921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dirty="0">
                    <a:latin typeface="Samsung Sans" panose="020B0303020203020204" pitchFamily="34" charset="0"/>
                    <a:ea typeface="Samsung Sans" panose="020B0303020203020204" pitchFamily="34" charset="0"/>
                  </a:rPr>
                  <a:t>Sources :</a:t>
                </a: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1FF65D6-C0EA-4044-A30C-83D680AB6FC3}"/>
                  </a:ext>
                </a:extLst>
              </p:cNvPr>
              <p:cNvSpPr txBox="1"/>
              <p:nvPr/>
            </p:nvSpPr>
            <p:spPr>
              <a:xfrm>
                <a:off x="7302516" y="2109529"/>
                <a:ext cx="2343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i="0" dirty="0" err="1">
                    <a:effectLst/>
                    <a:latin typeface="Samsung Sans" panose="020B0303020203020204" pitchFamily="34" charset="0"/>
                    <a:ea typeface="Samsung Sans" panose="020B0303020203020204" pitchFamily="34" charset="0"/>
                    <a:hlinkClick r:id="rId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Ecdsa</a:t>
                </a:r>
                <a:r>
                  <a:rPr lang="fr-FR" b="0" i="0" dirty="0">
                    <a:effectLst/>
                    <a:latin typeface="Samsung Sans" panose="020B0303020203020204" pitchFamily="34" charset="0"/>
                    <a:ea typeface="Samsung Sans" panose="020B0303020203020204" pitchFamily="34" charset="0"/>
                    <a:hlinkClick r:id="rId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 </a:t>
                </a:r>
                <a:r>
                  <a:rPr lang="fr-FR" b="0" i="0" dirty="0" err="1">
                    <a:effectLst/>
                    <a:latin typeface="Samsung Sans" panose="020B0303020203020204" pitchFamily="34" charset="0"/>
                    <a:ea typeface="Samsung Sans" panose="020B0303020203020204" pitchFamily="34" charset="0"/>
                    <a:hlinkClick r:id="rId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Demonstration</a:t>
                </a:r>
                <a:endParaRPr lang="fr-FR" dirty="0">
                  <a:latin typeface="Samsung Sans" panose="020B0303020203020204" pitchFamily="34" charset="0"/>
                  <a:ea typeface="Samsung Sans" panose="020B0303020203020204" pitchFamily="34" charset="0"/>
                </a:endParaRP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4CB377-27AD-4F05-BD7C-86F1F686B125}"/>
                  </a:ext>
                </a:extLst>
              </p:cNvPr>
              <p:cNvSpPr txBox="1"/>
              <p:nvPr/>
            </p:nvSpPr>
            <p:spPr>
              <a:xfrm>
                <a:off x="7302516" y="2543451"/>
                <a:ext cx="1803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i="0" dirty="0" err="1">
                    <a:effectLst/>
                    <a:latin typeface="Samsung Sans" panose="020B0303020203020204" pitchFamily="34" charset="0"/>
                    <a:ea typeface="Samsung Sans" panose="020B0303020203020204" pitchFamily="34" charset="0"/>
                    <a:hlinkClick r:id="rId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Wikipedia</a:t>
                </a:r>
                <a:r>
                  <a:rPr lang="fr-FR" b="0" i="0" dirty="0">
                    <a:effectLst/>
                    <a:latin typeface="Samsung Sans" panose="020B0303020203020204" pitchFamily="34" charset="0"/>
                    <a:ea typeface="Samsung Sans" panose="020B0303020203020204" pitchFamily="34" charset="0"/>
                    <a:hlinkClick r:id="rId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 </a:t>
                </a:r>
                <a:r>
                  <a:rPr lang="fr-FR" b="0" i="0" dirty="0" err="1">
                    <a:effectLst/>
                    <a:latin typeface="Samsung Sans" panose="020B0303020203020204" pitchFamily="34" charset="0"/>
                    <a:ea typeface="Samsung Sans" panose="020B0303020203020204" pitchFamily="34" charset="0"/>
                    <a:hlinkClick r:id="rId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Ecdsa</a:t>
                </a:r>
                <a:endParaRPr lang="fr-FR" dirty="0">
                  <a:latin typeface="Samsung Sans" panose="020B0303020203020204" pitchFamily="34" charset="0"/>
                  <a:ea typeface="Samsung Sans" panose="020B0303020203020204" pitchFamily="34" charset="0"/>
                </a:endParaRP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AB13AE60-E8C0-4E52-B35E-7FE8081BDA41}"/>
                  </a:ext>
                </a:extLst>
              </p:cNvPr>
              <p:cNvSpPr txBox="1"/>
              <p:nvPr/>
            </p:nvSpPr>
            <p:spPr>
              <a:xfrm>
                <a:off x="7302516" y="2977373"/>
                <a:ext cx="17988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i="0" dirty="0" err="1">
                    <a:effectLst/>
                    <a:latin typeface="Samsung Sans" panose="020B0303020203020204" pitchFamily="34" charset="0"/>
                    <a:ea typeface="Samsung Sans" panose="020B0303020203020204" pitchFamily="34" charset="0"/>
                    <a:hlinkClick r:id="rId9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Wikipedia</a:t>
                </a:r>
                <a:r>
                  <a:rPr lang="fr-FR" b="0" i="0" dirty="0">
                    <a:effectLst/>
                    <a:latin typeface="Samsung Sans" panose="020B0303020203020204" pitchFamily="34" charset="0"/>
                    <a:ea typeface="Samsung Sans" panose="020B0303020203020204" pitchFamily="34" charset="0"/>
                    <a:hlinkClick r:id="rId9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 </a:t>
                </a:r>
                <a:r>
                  <a:rPr lang="fr-FR" b="0" i="0" dirty="0" err="1">
                    <a:effectLst/>
                    <a:latin typeface="Samsung Sans" panose="020B0303020203020204" pitchFamily="34" charset="0"/>
                    <a:ea typeface="Samsung Sans" panose="020B0303020203020204" pitchFamily="34" charset="0"/>
                    <a:hlinkClick r:id="rId9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Hmac</a:t>
                </a:r>
                <a:endParaRPr lang="fr-FR" dirty="0">
                  <a:latin typeface="Samsung Sans" panose="020B0303020203020204" pitchFamily="34" charset="0"/>
                  <a:ea typeface="Samsung Sans" panose="020B0303020203020204" pitchFamily="34" charset="0"/>
                </a:endParaRP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FE147E5A-FE9B-46FD-9E63-DB14A3A78F5F}"/>
                  </a:ext>
                </a:extLst>
              </p:cNvPr>
              <p:cNvSpPr txBox="1"/>
              <p:nvPr/>
            </p:nvSpPr>
            <p:spPr>
              <a:xfrm>
                <a:off x="7302516" y="3411295"/>
                <a:ext cx="1415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i="0" dirty="0">
                    <a:effectLst/>
                    <a:latin typeface="Samsung Sans" panose="020B0303020203020204" pitchFamily="34" charset="0"/>
                    <a:ea typeface="Samsung Sans" panose="020B0303020203020204" pitchFamily="34" charset="0"/>
                    <a:hlinkClick r:id="rId10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Paper </a:t>
                </a:r>
                <a:r>
                  <a:rPr lang="fr-FR" b="0" i="0" dirty="0" err="1">
                    <a:effectLst/>
                    <a:latin typeface="Samsung Sans" panose="020B0303020203020204" pitchFamily="34" charset="0"/>
                    <a:ea typeface="Samsung Sans" panose="020B0303020203020204" pitchFamily="34" charset="0"/>
                    <a:hlinkClick r:id="rId10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Ecdsa</a:t>
                </a:r>
                <a:endParaRPr lang="fr-FR" dirty="0">
                  <a:latin typeface="Samsung Sans" panose="020B0303020203020204" pitchFamily="34" charset="0"/>
                  <a:ea typeface="Samsung Sans" panose="020B0303020203020204" pitchFamily="34" charset="0"/>
                </a:endParaRPr>
              </a:p>
            </p:txBody>
          </p:sp>
          <p:sp>
            <p:nvSpPr>
              <p:cNvPr id="39" name="Rectangle : coins arrondis 38">
                <a:extLst>
                  <a:ext uri="{FF2B5EF4-FFF2-40B4-BE49-F238E27FC236}">
                    <a16:creationId xmlns:a16="http://schemas.microsoft.com/office/drawing/2014/main" id="{1C38F6C0-960E-43D8-A537-48AB15F5A6FF}"/>
                  </a:ext>
                </a:extLst>
              </p:cNvPr>
              <p:cNvSpPr/>
              <p:nvPr/>
            </p:nvSpPr>
            <p:spPr>
              <a:xfrm>
                <a:off x="6925931" y="2173377"/>
                <a:ext cx="45719" cy="1607991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812AEAB0-CEEF-4FF2-ABB7-83174F33E517}"/>
                  </a:ext>
                </a:extLst>
              </p:cNvPr>
              <p:cNvSpPr/>
              <p:nvPr/>
            </p:nvSpPr>
            <p:spPr>
              <a:xfrm>
                <a:off x="6876790" y="2221668"/>
                <a:ext cx="144000" cy="144000"/>
              </a:xfrm>
              <a:prstGeom prst="ellipse">
                <a:avLst/>
              </a:prstGeom>
              <a:solidFill>
                <a:srgbClr val="4F3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B5EE3D74-6DE3-4A70-BCD5-CACE9BAB25B8}"/>
                  </a:ext>
                </a:extLst>
              </p:cNvPr>
              <p:cNvSpPr/>
              <p:nvPr/>
            </p:nvSpPr>
            <p:spPr>
              <a:xfrm>
                <a:off x="6876790" y="2667924"/>
                <a:ext cx="144000" cy="144000"/>
              </a:xfrm>
              <a:prstGeom prst="ellipse">
                <a:avLst/>
              </a:prstGeom>
              <a:solidFill>
                <a:srgbClr val="4F3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4ED67AD9-0F0C-4703-82C0-E9E97379FF17}"/>
                  </a:ext>
                </a:extLst>
              </p:cNvPr>
              <p:cNvSpPr/>
              <p:nvPr/>
            </p:nvSpPr>
            <p:spPr>
              <a:xfrm>
                <a:off x="6876790" y="3114180"/>
                <a:ext cx="144000" cy="144000"/>
              </a:xfrm>
              <a:prstGeom prst="ellipse">
                <a:avLst/>
              </a:prstGeom>
              <a:solidFill>
                <a:srgbClr val="4F3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5A86DED9-68EC-4B67-A55C-88972F716645}"/>
                  </a:ext>
                </a:extLst>
              </p:cNvPr>
              <p:cNvSpPr/>
              <p:nvPr/>
            </p:nvSpPr>
            <p:spPr>
              <a:xfrm>
                <a:off x="6876790" y="3560437"/>
                <a:ext cx="144000" cy="144000"/>
              </a:xfrm>
              <a:prstGeom prst="ellipse">
                <a:avLst/>
              </a:prstGeom>
              <a:solidFill>
                <a:srgbClr val="4F3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83FBE9-57BE-41B7-85E4-CDCA69EFFC30}"/>
                </a:ext>
              </a:extLst>
            </p:cNvPr>
            <p:cNvSpPr/>
            <p:nvPr/>
          </p:nvSpPr>
          <p:spPr>
            <a:xfrm>
              <a:off x="5036821" y="5048654"/>
              <a:ext cx="2720340" cy="265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3989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F365C54-C0E4-43C1-B0FE-67D2B46CC789}"/>
              </a:ext>
            </a:extLst>
          </p:cNvPr>
          <p:cNvSpPr/>
          <p:nvPr/>
        </p:nvSpPr>
        <p:spPr>
          <a:xfrm>
            <a:off x="0" y="1"/>
            <a:ext cx="12192000" cy="6868112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3A5C71-D31B-4053-96FC-35F45C2B96E9}"/>
              </a:ext>
            </a:extLst>
          </p:cNvPr>
          <p:cNvSpPr/>
          <p:nvPr/>
        </p:nvSpPr>
        <p:spPr>
          <a:xfrm>
            <a:off x="1219205" y="2448836"/>
            <a:ext cx="9711912" cy="1960328"/>
          </a:xfrm>
          <a:prstGeom prst="roundRect">
            <a:avLst>
              <a:gd name="adj" fmla="val 120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7717506-07A2-4688-9069-A2B6C20BDCAD}"/>
              </a:ext>
            </a:extLst>
          </p:cNvPr>
          <p:cNvGrpSpPr/>
          <p:nvPr/>
        </p:nvGrpSpPr>
        <p:grpSpPr>
          <a:xfrm>
            <a:off x="5826000" y="815865"/>
            <a:ext cx="540000" cy="304800"/>
            <a:chOff x="933393" y="815865"/>
            <a:chExt cx="540000" cy="304800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357C70A1-1DB9-4C1A-8E2F-4679CCE554E9}"/>
                </a:ext>
              </a:extLst>
            </p:cNvPr>
            <p:cNvCxnSpPr>
              <a:cxnSpLocks/>
            </p:cNvCxnSpPr>
            <p:nvPr/>
          </p:nvCxnSpPr>
          <p:spPr>
            <a:xfrm>
              <a:off x="933393" y="815865"/>
              <a:ext cx="54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C6859A19-5B54-442C-A638-D4473F6D5932}"/>
                </a:ext>
              </a:extLst>
            </p:cNvPr>
            <p:cNvCxnSpPr>
              <a:cxnSpLocks/>
            </p:cNvCxnSpPr>
            <p:nvPr/>
          </p:nvCxnSpPr>
          <p:spPr>
            <a:xfrm>
              <a:off x="933393" y="968265"/>
              <a:ext cx="54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11D2ADA7-39BD-406F-8089-05194A84331B}"/>
                </a:ext>
              </a:extLst>
            </p:cNvPr>
            <p:cNvCxnSpPr>
              <a:cxnSpLocks/>
            </p:cNvCxnSpPr>
            <p:nvPr/>
          </p:nvCxnSpPr>
          <p:spPr>
            <a:xfrm>
              <a:off x="933393" y="1120665"/>
              <a:ext cx="54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D7BD807D-5805-4738-A5C5-E2469A5ABB73}"/>
              </a:ext>
            </a:extLst>
          </p:cNvPr>
          <p:cNvGrpSpPr/>
          <p:nvPr/>
        </p:nvGrpSpPr>
        <p:grpSpPr>
          <a:xfrm>
            <a:off x="5353659" y="5837030"/>
            <a:ext cx="1484682" cy="540000"/>
            <a:chOff x="5353659" y="5603350"/>
            <a:chExt cx="1484682" cy="540000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5E55B59F-BD7A-411C-B6A7-DA4F43D13274}"/>
                </a:ext>
              </a:extLst>
            </p:cNvPr>
            <p:cNvGrpSpPr/>
            <p:nvPr/>
          </p:nvGrpSpPr>
          <p:grpSpPr>
            <a:xfrm rot="16200000">
              <a:off x="5805161" y="5720950"/>
              <a:ext cx="540000" cy="304800"/>
              <a:chOff x="10077393" y="5042468"/>
              <a:chExt cx="540000" cy="3048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245E2E7E-5AAB-46D4-9E29-B41EAB08A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7393" y="5042468"/>
                <a:ext cx="540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4A493A98-31FA-4367-88D7-007DAB7A0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7393" y="5194868"/>
                <a:ext cx="540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6825303-EFAF-4E2E-9B55-AA06418A2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7393" y="5347268"/>
                <a:ext cx="540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CAC5FF16-5807-476A-B16B-C7DB2C334DCE}"/>
                </a:ext>
              </a:extLst>
            </p:cNvPr>
            <p:cNvSpPr txBox="1"/>
            <p:nvPr/>
          </p:nvSpPr>
          <p:spPr>
            <a:xfrm>
              <a:off x="5353659" y="568868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Samsung Sans" panose="020B0303020203020204" pitchFamily="34" charset="0"/>
                  <a:ea typeface="Samsung Sans" panose="020B0303020203020204" pitchFamily="34" charset="0"/>
                </a:rPr>
                <a:t>YE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792B562-F9DA-4902-9C40-4C4D0B602B25}"/>
                </a:ext>
              </a:extLst>
            </p:cNvPr>
            <p:cNvSpPr txBox="1"/>
            <p:nvPr/>
          </p:nvSpPr>
          <p:spPr>
            <a:xfrm>
              <a:off x="6326662" y="5688684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Samsung Sans" panose="020B0303020203020204" pitchFamily="34" charset="0"/>
                  <a:ea typeface="Samsung Sans" panose="020B0303020203020204" pitchFamily="34" charset="0"/>
                </a:rPr>
                <a:t>NH</a:t>
              </a:r>
            </a:p>
          </p:txBody>
        </p:sp>
      </p:grpSp>
      <p:pic>
        <p:nvPicPr>
          <p:cNvPr id="13314" name="Picture 2" descr="Instagram — Wikipédia">
            <a:hlinkClick r:id="rId2"/>
            <a:extLst>
              <a:ext uri="{FF2B5EF4-FFF2-40B4-BE49-F238E27FC236}">
                <a16:creationId xmlns:a16="http://schemas.microsoft.com/office/drawing/2014/main" id="{44CF943B-02E7-4038-A1EF-258DEE64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77" y="2853000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hlinkClick r:id="rId4"/>
            <a:extLst>
              <a:ext uri="{FF2B5EF4-FFF2-40B4-BE49-F238E27FC236}">
                <a16:creationId xmlns:a16="http://schemas.microsoft.com/office/drawing/2014/main" id="{EBB61032-5659-4D47-92D4-6BA031451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38" y="2853000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Twitter — Wikipédia">
            <a:hlinkClick r:id="rId6"/>
            <a:extLst>
              <a:ext uri="{FF2B5EF4-FFF2-40B4-BE49-F238E27FC236}">
                <a16:creationId xmlns:a16="http://schemas.microsoft.com/office/drawing/2014/main" id="{9D576842-54FE-4CC8-9CE8-D7FE960B0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99" y="2960478"/>
            <a:ext cx="1152000" cy="93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GitHub — Wikipédia">
            <a:hlinkClick r:id="rId8"/>
            <a:extLst>
              <a:ext uri="{FF2B5EF4-FFF2-40B4-BE49-F238E27FC236}">
                <a16:creationId xmlns:a16="http://schemas.microsoft.com/office/drawing/2014/main" id="{FE0843A6-1AA1-48B7-B222-101762597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560" y="2853000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YouTube France - YouTube">
            <a:hlinkClick r:id="rId10"/>
            <a:extLst>
              <a:ext uri="{FF2B5EF4-FFF2-40B4-BE49-F238E27FC236}">
                <a16:creationId xmlns:a16="http://schemas.microsoft.com/office/drawing/2014/main" id="{EE744991-68D8-4F51-8BA0-B2F8D7260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8000" b="73222" l="19000" r="81000">
                        <a14:foregroundMark x1="19333" y1="44889" x2="19333" y2="44889"/>
                        <a14:foregroundMark x1="32556" y1="31556" x2="39222" y2="28222"/>
                        <a14:foregroundMark x1="39222" y1="28222" x2="45222" y2="28111"/>
                        <a14:foregroundMark x1="79889" y1="40444" x2="81222" y2="49667"/>
                        <a14:foregroundMark x1="43667" y1="71889" x2="43667" y2="71889"/>
                        <a14:foregroundMark x1="44778" y1="73222" x2="44778" y2="73222"/>
                        <a14:foregroundMark x1="19000" y1="46778" x2="19000" y2="46778"/>
                        <a14:foregroundMark x1="49000" y1="48333" x2="49000" y2="48333"/>
                        <a14:foregroundMark x1="47222" y1="46111" x2="46889" y2="53000"/>
                        <a14:foregroundMark x1="44111" y1="45222" x2="34556" y2="48444"/>
                        <a14:foregroundMark x1="34556" y1="48444" x2="59444" y2="50667"/>
                        <a14:foregroundMark x1="59444" y1="50667" x2="43111" y2="54778"/>
                        <a14:foregroundMark x1="43111" y1="54778" x2="31000" y2="50333"/>
                        <a14:foregroundMark x1="31000" y1="50333" x2="34222" y2="42000"/>
                        <a14:foregroundMark x1="34222" y1="42000" x2="45556" y2="47667"/>
                        <a14:foregroundMark x1="45556" y1="47667" x2="47889" y2="4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26" t="23008" r="11926" b="23008"/>
          <a:stretch/>
        </p:blipFill>
        <p:spPr bwMode="auto">
          <a:xfrm>
            <a:off x="9345122" y="3020649"/>
            <a:ext cx="1152000" cy="81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DFF3C639-BF5C-45D3-980F-6EFDAB18388A}"/>
              </a:ext>
            </a:extLst>
          </p:cNvPr>
          <p:cNvSpPr txBox="1"/>
          <p:nvPr/>
        </p:nvSpPr>
        <p:spPr>
          <a:xfrm>
            <a:off x="4485381" y="4841203"/>
            <a:ext cx="3179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Samsung Sans" panose="020B0303020203020204" pitchFamily="34" charset="0"/>
                <a:ea typeface="Samsung Sans" panose="020B0303020203020204" pitchFamily="34" charset="0"/>
              </a:rPr>
              <a:t>www.poc-innovation.fr</a:t>
            </a:r>
          </a:p>
        </p:txBody>
      </p:sp>
    </p:spTree>
    <p:extLst>
      <p:ext uri="{BB962C8B-B14F-4D97-AF65-F5344CB8AC3E}">
        <p14:creationId xmlns:p14="http://schemas.microsoft.com/office/powerpoint/2010/main" val="251507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E3AA31B-28DC-44B6-BC8D-F71ED05095BF}"/>
              </a:ext>
            </a:extLst>
          </p:cNvPr>
          <p:cNvSpPr txBox="1"/>
          <p:nvPr/>
        </p:nvSpPr>
        <p:spPr>
          <a:xfrm>
            <a:off x="3530681" y="310583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3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5EAF13F-1021-4934-BCEE-232DE35C30DE}"/>
              </a:ext>
            </a:extLst>
          </p:cNvPr>
          <p:cNvSpPr txBox="1"/>
          <p:nvPr/>
        </p:nvSpPr>
        <p:spPr>
          <a:xfrm>
            <a:off x="4018282" y="19594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8D6D7C-BB29-4D03-8B9E-0356A2911B0A}"/>
              </a:ext>
            </a:extLst>
          </p:cNvPr>
          <p:cNvSpPr/>
          <p:nvPr/>
        </p:nvSpPr>
        <p:spPr>
          <a:xfrm>
            <a:off x="0" y="0"/>
            <a:ext cx="184731" cy="6858000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A6A4F3-5FD9-4BEB-9DEF-5CBF61495E6E}"/>
              </a:ext>
            </a:extLst>
          </p:cNvPr>
          <p:cNvSpPr txBox="1"/>
          <p:nvPr/>
        </p:nvSpPr>
        <p:spPr>
          <a:xfrm>
            <a:off x="1174254" y="2459503"/>
            <a:ext cx="97192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latin typeface="Samsung Sans" panose="020B0303020203020204" pitchFamily="34" charset="0"/>
                <a:ea typeface="Samsung Sans" panose="020B0303020203020204" pitchFamily="34" charset="0"/>
              </a:rPr>
              <a:t>The Elliptic Curve Digital Signature Algorithm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F57CF-EE30-48B4-81E3-2E641369FE84}"/>
              </a:ext>
            </a:extLst>
          </p:cNvPr>
          <p:cNvSpPr/>
          <p:nvPr/>
        </p:nvSpPr>
        <p:spPr>
          <a:xfrm rot="16200000">
            <a:off x="10815872" y="529587"/>
            <a:ext cx="155180" cy="1007985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492AA96-9806-4E6F-884F-9BE1C5CCFE9D}"/>
              </a:ext>
            </a:extLst>
          </p:cNvPr>
          <p:cNvSpPr txBox="1"/>
          <p:nvPr/>
        </p:nvSpPr>
        <p:spPr>
          <a:xfrm>
            <a:off x="8147156" y="567975"/>
            <a:ext cx="3334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latin typeface="Samsung Sans" panose="020B0303020203020204" pitchFamily="34" charset="0"/>
                <a:ea typeface="Samsung Sans" panose="020B0303020203020204" pitchFamily="34" charset="0"/>
              </a:rPr>
              <a:t>Yoël EDERY</a:t>
            </a:r>
            <a:endParaRPr lang="fr-FR" sz="1400" b="1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88E623C-CFDA-42A4-855D-83977E8F3444}"/>
              </a:ext>
            </a:extLst>
          </p:cNvPr>
          <p:cNvCxnSpPr>
            <a:cxnSpLocks/>
          </p:cNvCxnSpPr>
          <p:nvPr/>
        </p:nvCxnSpPr>
        <p:spPr>
          <a:xfrm>
            <a:off x="1253433" y="2348299"/>
            <a:ext cx="15308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AA607EA-3CC0-4333-B4F7-C2AD27F1CCCC}"/>
              </a:ext>
            </a:extLst>
          </p:cNvPr>
          <p:cNvCxnSpPr>
            <a:cxnSpLocks/>
          </p:cNvCxnSpPr>
          <p:nvPr/>
        </p:nvCxnSpPr>
        <p:spPr>
          <a:xfrm>
            <a:off x="8416233" y="5121979"/>
            <a:ext cx="1530826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4EB2E722-1BB7-4813-B4B3-B53BAE18C72F}"/>
              </a:ext>
            </a:extLst>
          </p:cNvPr>
          <p:cNvGrpSpPr/>
          <p:nvPr/>
        </p:nvGrpSpPr>
        <p:grpSpPr>
          <a:xfrm>
            <a:off x="10164939" y="6199629"/>
            <a:ext cx="1232516" cy="369332"/>
            <a:chOff x="10249332" y="6187176"/>
            <a:chExt cx="1232516" cy="369332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8ED6369-C343-4556-B4F0-29C44F4256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977855" y="6286351"/>
              <a:ext cx="503993" cy="170982"/>
              <a:chOff x="11282189" y="6301561"/>
              <a:chExt cx="542305" cy="183979"/>
            </a:xfrm>
          </p:grpSpPr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194D83CF-2DF2-4BBB-A3AE-C69BC27A9C08}"/>
                  </a:ext>
                </a:extLst>
              </p:cNvPr>
              <p:cNvSpPr/>
              <p:nvPr/>
            </p:nvSpPr>
            <p:spPr>
              <a:xfrm>
                <a:off x="11445684" y="6303283"/>
                <a:ext cx="180432" cy="180731"/>
              </a:xfrm>
              <a:custGeom>
                <a:avLst/>
                <a:gdLst>
                  <a:gd name="connsiteX0" fmla="*/ 173374 w 180432"/>
                  <a:gd name="connsiteY0" fmla="*/ 55338 h 180731"/>
                  <a:gd name="connsiteX1" fmla="*/ 153919 w 180432"/>
                  <a:gd name="connsiteY1" fmla="*/ 26611 h 180731"/>
                  <a:gd name="connsiteX2" fmla="*/ 125192 w 180432"/>
                  <a:gd name="connsiteY2" fmla="*/ 7157 h 180731"/>
                  <a:gd name="connsiteX3" fmla="*/ 90114 w 180432"/>
                  <a:gd name="connsiteY3" fmla="*/ 0 h 180731"/>
                  <a:gd name="connsiteX4" fmla="*/ 55036 w 180432"/>
                  <a:gd name="connsiteY4" fmla="*/ 7157 h 180731"/>
                  <a:gd name="connsiteX5" fmla="*/ 26409 w 180432"/>
                  <a:gd name="connsiteY5" fmla="*/ 26611 h 180731"/>
                  <a:gd name="connsiteX6" fmla="*/ 7056 w 180432"/>
                  <a:gd name="connsiteY6" fmla="*/ 55338 h 180731"/>
                  <a:gd name="connsiteX7" fmla="*/ 0 w 180432"/>
                  <a:gd name="connsiteY7" fmla="*/ 86586 h 180731"/>
                  <a:gd name="connsiteX8" fmla="*/ 47275 w 180432"/>
                  <a:gd name="connsiteY8" fmla="*/ 86586 h 180731"/>
                  <a:gd name="connsiteX9" fmla="*/ 50399 w 180432"/>
                  <a:gd name="connsiteY9" fmla="*/ 73281 h 180731"/>
                  <a:gd name="connsiteX10" fmla="*/ 59572 w 180432"/>
                  <a:gd name="connsiteY10" fmla="*/ 58967 h 180731"/>
                  <a:gd name="connsiteX11" fmla="*/ 73281 w 180432"/>
                  <a:gd name="connsiteY11" fmla="*/ 49190 h 180731"/>
                  <a:gd name="connsiteX12" fmla="*/ 90013 w 180432"/>
                  <a:gd name="connsiteY12" fmla="*/ 45460 h 180731"/>
                  <a:gd name="connsiteX13" fmla="*/ 106746 w 180432"/>
                  <a:gd name="connsiteY13" fmla="*/ 49190 h 180731"/>
                  <a:gd name="connsiteX14" fmla="*/ 120555 w 180432"/>
                  <a:gd name="connsiteY14" fmla="*/ 58967 h 180731"/>
                  <a:gd name="connsiteX15" fmla="*/ 129829 w 180432"/>
                  <a:gd name="connsiteY15" fmla="*/ 73281 h 180731"/>
                  <a:gd name="connsiteX16" fmla="*/ 133155 w 180432"/>
                  <a:gd name="connsiteY16" fmla="*/ 90316 h 180731"/>
                  <a:gd name="connsiteX17" fmla="*/ 129829 w 180432"/>
                  <a:gd name="connsiteY17" fmla="*/ 107451 h 180731"/>
                  <a:gd name="connsiteX18" fmla="*/ 120555 w 180432"/>
                  <a:gd name="connsiteY18" fmla="*/ 121765 h 180731"/>
                  <a:gd name="connsiteX19" fmla="*/ 106746 w 180432"/>
                  <a:gd name="connsiteY19" fmla="*/ 131643 h 180731"/>
                  <a:gd name="connsiteX20" fmla="*/ 90013 w 180432"/>
                  <a:gd name="connsiteY20" fmla="*/ 135373 h 180731"/>
                  <a:gd name="connsiteX21" fmla="*/ 89711 w 180432"/>
                  <a:gd name="connsiteY21" fmla="*/ 135373 h 180731"/>
                  <a:gd name="connsiteX22" fmla="*/ 89711 w 180432"/>
                  <a:gd name="connsiteY22" fmla="*/ 180732 h 180731"/>
                  <a:gd name="connsiteX23" fmla="*/ 90013 w 180432"/>
                  <a:gd name="connsiteY23" fmla="*/ 180732 h 180731"/>
                  <a:gd name="connsiteX24" fmla="*/ 125091 w 180432"/>
                  <a:gd name="connsiteY24" fmla="*/ 173575 h 180731"/>
                  <a:gd name="connsiteX25" fmla="*/ 153819 w 180432"/>
                  <a:gd name="connsiteY25" fmla="*/ 154121 h 180731"/>
                  <a:gd name="connsiteX26" fmla="*/ 173273 w 180432"/>
                  <a:gd name="connsiteY26" fmla="*/ 125393 h 180731"/>
                  <a:gd name="connsiteX27" fmla="*/ 180430 w 180432"/>
                  <a:gd name="connsiteY27" fmla="*/ 90316 h 180731"/>
                  <a:gd name="connsiteX28" fmla="*/ 173374 w 180432"/>
                  <a:gd name="connsiteY28" fmla="*/ 55338 h 18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432" h="180731">
                    <a:moveTo>
                      <a:pt x="173374" y="55338"/>
                    </a:moveTo>
                    <a:cubicBezTo>
                      <a:pt x="168636" y="44351"/>
                      <a:pt x="162084" y="34776"/>
                      <a:pt x="153919" y="26611"/>
                    </a:cubicBezTo>
                    <a:cubicBezTo>
                      <a:pt x="145755" y="18446"/>
                      <a:pt x="136179" y="11894"/>
                      <a:pt x="125192" y="7157"/>
                    </a:cubicBezTo>
                    <a:cubicBezTo>
                      <a:pt x="114205" y="2419"/>
                      <a:pt x="102512" y="0"/>
                      <a:pt x="90114" y="0"/>
                    </a:cubicBezTo>
                    <a:cubicBezTo>
                      <a:pt x="77716" y="0"/>
                      <a:pt x="66023" y="2419"/>
                      <a:pt x="55036" y="7157"/>
                    </a:cubicBezTo>
                    <a:cubicBezTo>
                      <a:pt x="44049" y="11894"/>
                      <a:pt x="34473" y="18446"/>
                      <a:pt x="26409" y="26611"/>
                    </a:cubicBezTo>
                    <a:cubicBezTo>
                      <a:pt x="18345" y="34776"/>
                      <a:pt x="11894" y="44351"/>
                      <a:pt x="7056" y="55338"/>
                    </a:cubicBezTo>
                    <a:cubicBezTo>
                      <a:pt x="2822" y="65217"/>
                      <a:pt x="403" y="75599"/>
                      <a:pt x="0" y="86586"/>
                    </a:cubicBezTo>
                    <a:lnTo>
                      <a:pt x="47275" y="86586"/>
                    </a:lnTo>
                    <a:cubicBezTo>
                      <a:pt x="47678" y="82050"/>
                      <a:pt x="48686" y="77615"/>
                      <a:pt x="50399" y="73281"/>
                    </a:cubicBezTo>
                    <a:cubicBezTo>
                      <a:pt x="52617" y="67837"/>
                      <a:pt x="55641" y="62999"/>
                      <a:pt x="59572" y="58967"/>
                    </a:cubicBezTo>
                    <a:cubicBezTo>
                      <a:pt x="63503" y="54935"/>
                      <a:pt x="68039" y="51609"/>
                      <a:pt x="73281" y="49190"/>
                    </a:cubicBezTo>
                    <a:cubicBezTo>
                      <a:pt x="78522" y="46771"/>
                      <a:pt x="84066" y="45460"/>
                      <a:pt x="90013" y="45460"/>
                    </a:cubicBezTo>
                    <a:cubicBezTo>
                      <a:pt x="95859" y="45460"/>
                      <a:pt x="101504" y="46670"/>
                      <a:pt x="106746" y="49190"/>
                    </a:cubicBezTo>
                    <a:cubicBezTo>
                      <a:pt x="111987" y="51609"/>
                      <a:pt x="116624" y="54935"/>
                      <a:pt x="120555" y="58967"/>
                    </a:cubicBezTo>
                    <a:cubicBezTo>
                      <a:pt x="124486" y="62999"/>
                      <a:pt x="127611" y="67837"/>
                      <a:pt x="129829" y="73281"/>
                    </a:cubicBezTo>
                    <a:cubicBezTo>
                      <a:pt x="132046" y="78724"/>
                      <a:pt x="133155" y="84469"/>
                      <a:pt x="133155" y="90316"/>
                    </a:cubicBezTo>
                    <a:cubicBezTo>
                      <a:pt x="133155" y="96363"/>
                      <a:pt x="132046" y="102109"/>
                      <a:pt x="129829" y="107451"/>
                    </a:cubicBezTo>
                    <a:cubicBezTo>
                      <a:pt x="127611" y="112894"/>
                      <a:pt x="124486" y="117632"/>
                      <a:pt x="120555" y="121765"/>
                    </a:cubicBezTo>
                    <a:cubicBezTo>
                      <a:pt x="116624" y="125897"/>
                      <a:pt x="111987" y="129224"/>
                      <a:pt x="106746" y="131643"/>
                    </a:cubicBezTo>
                    <a:cubicBezTo>
                      <a:pt x="101504" y="134062"/>
                      <a:pt x="95960" y="135373"/>
                      <a:pt x="90013" y="135373"/>
                    </a:cubicBezTo>
                    <a:cubicBezTo>
                      <a:pt x="89912" y="135373"/>
                      <a:pt x="89812" y="135373"/>
                      <a:pt x="89711" y="135373"/>
                    </a:cubicBezTo>
                    <a:lnTo>
                      <a:pt x="89711" y="180732"/>
                    </a:lnTo>
                    <a:cubicBezTo>
                      <a:pt x="89812" y="180732"/>
                      <a:pt x="89912" y="180732"/>
                      <a:pt x="90013" y="180732"/>
                    </a:cubicBezTo>
                    <a:cubicBezTo>
                      <a:pt x="102411" y="180732"/>
                      <a:pt x="114104" y="178313"/>
                      <a:pt x="125091" y="173575"/>
                    </a:cubicBezTo>
                    <a:cubicBezTo>
                      <a:pt x="136078" y="168838"/>
                      <a:pt x="145654" y="162286"/>
                      <a:pt x="153819" y="154121"/>
                    </a:cubicBezTo>
                    <a:cubicBezTo>
                      <a:pt x="161983" y="145956"/>
                      <a:pt x="168535" y="136381"/>
                      <a:pt x="173273" y="125393"/>
                    </a:cubicBezTo>
                    <a:cubicBezTo>
                      <a:pt x="178010" y="114406"/>
                      <a:pt x="180430" y="102714"/>
                      <a:pt x="180430" y="90316"/>
                    </a:cubicBezTo>
                    <a:cubicBezTo>
                      <a:pt x="180530" y="78018"/>
                      <a:pt x="178212" y="66325"/>
                      <a:pt x="173374" y="55338"/>
                    </a:cubicBezTo>
                    <a:close/>
                  </a:path>
                </a:pathLst>
              </a:custGeom>
              <a:solidFill>
                <a:srgbClr val="C537C2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DD016271-808C-4BB7-956A-60C86D56869E}"/>
                  </a:ext>
                </a:extLst>
              </p:cNvPr>
              <p:cNvSpPr/>
              <p:nvPr/>
            </p:nvSpPr>
            <p:spPr>
              <a:xfrm>
                <a:off x="11282189" y="6301569"/>
                <a:ext cx="150910" cy="183856"/>
              </a:xfrm>
              <a:custGeom>
                <a:avLst/>
                <a:gdLst>
                  <a:gd name="connsiteX0" fmla="*/ 145654 w 150910"/>
                  <a:gd name="connsiteY0" fmla="*/ 41428 h 183856"/>
                  <a:gd name="connsiteX1" fmla="*/ 131038 w 150910"/>
                  <a:gd name="connsiteY1" fmla="*/ 19857 h 183856"/>
                  <a:gd name="connsiteX2" fmla="*/ 109467 w 150910"/>
                  <a:gd name="connsiteY2" fmla="*/ 5242 h 183856"/>
                  <a:gd name="connsiteX3" fmla="*/ 82957 w 150910"/>
                  <a:gd name="connsiteY3" fmla="*/ 0 h 183856"/>
                  <a:gd name="connsiteX4" fmla="*/ 52314 w 150910"/>
                  <a:gd name="connsiteY4" fmla="*/ 0 h 183856"/>
                  <a:gd name="connsiteX5" fmla="*/ 52314 w 150910"/>
                  <a:gd name="connsiteY5" fmla="*/ 45964 h 183856"/>
                  <a:gd name="connsiteX6" fmla="*/ 79530 w 150910"/>
                  <a:gd name="connsiteY6" fmla="*/ 46267 h 183856"/>
                  <a:gd name="connsiteX7" fmla="*/ 88904 w 150910"/>
                  <a:gd name="connsiteY7" fmla="*/ 48182 h 183856"/>
                  <a:gd name="connsiteX8" fmla="*/ 95759 w 150910"/>
                  <a:gd name="connsiteY8" fmla="*/ 53020 h 183856"/>
                  <a:gd name="connsiteX9" fmla="*/ 99891 w 150910"/>
                  <a:gd name="connsiteY9" fmla="*/ 59874 h 183856"/>
                  <a:gd name="connsiteX10" fmla="*/ 101303 w 150910"/>
                  <a:gd name="connsiteY10" fmla="*/ 67737 h 183856"/>
                  <a:gd name="connsiteX11" fmla="*/ 96867 w 150910"/>
                  <a:gd name="connsiteY11" fmla="*/ 81647 h 183856"/>
                  <a:gd name="connsiteX12" fmla="*/ 82856 w 150910"/>
                  <a:gd name="connsiteY12" fmla="*/ 87796 h 183856"/>
                  <a:gd name="connsiteX13" fmla="*/ 0 w 150910"/>
                  <a:gd name="connsiteY13" fmla="*/ 88300 h 183856"/>
                  <a:gd name="connsiteX14" fmla="*/ 0 w 150910"/>
                  <a:gd name="connsiteY14" fmla="*/ 177910 h 183856"/>
                  <a:gd name="connsiteX15" fmla="*/ 1714 w 150910"/>
                  <a:gd name="connsiteY15" fmla="*/ 182143 h 183856"/>
                  <a:gd name="connsiteX16" fmla="*/ 5947 w 150910"/>
                  <a:gd name="connsiteY16" fmla="*/ 183857 h 183856"/>
                  <a:gd name="connsiteX17" fmla="*/ 43444 w 150910"/>
                  <a:gd name="connsiteY17" fmla="*/ 183857 h 183856"/>
                  <a:gd name="connsiteX18" fmla="*/ 47980 w 150910"/>
                  <a:gd name="connsiteY18" fmla="*/ 182042 h 183856"/>
                  <a:gd name="connsiteX19" fmla="*/ 49694 w 150910"/>
                  <a:gd name="connsiteY19" fmla="*/ 177809 h 183856"/>
                  <a:gd name="connsiteX20" fmla="*/ 49694 w 150910"/>
                  <a:gd name="connsiteY20" fmla="*/ 140715 h 183856"/>
                  <a:gd name="connsiteX21" fmla="*/ 51508 w 150910"/>
                  <a:gd name="connsiteY21" fmla="*/ 136179 h 183856"/>
                  <a:gd name="connsiteX22" fmla="*/ 55742 w 150910"/>
                  <a:gd name="connsiteY22" fmla="*/ 134465 h 183856"/>
                  <a:gd name="connsiteX23" fmla="*/ 77615 w 150910"/>
                  <a:gd name="connsiteY23" fmla="*/ 134465 h 183856"/>
                  <a:gd name="connsiteX24" fmla="*/ 109770 w 150910"/>
                  <a:gd name="connsiteY24" fmla="*/ 129325 h 183856"/>
                  <a:gd name="connsiteX25" fmla="*/ 132651 w 150910"/>
                  <a:gd name="connsiteY25" fmla="*/ 115213 h 183856"/>
                  <a:gd name="connsiteX26" fmla="*/ 146360 w 150910"/>
                  <a:gd name="connsiteY26" fmla="*/ 94146 h 183856"/>
                  <a:gd name="connsiteX27" fmla="*/ 150896 w 150910"/>
                  <a:gd name="connsiteY27" fmla="*/ 67837 h 183856"/>
                  <a:gd name="connsiteX28" fmla="*/ 145654 w 150910"/>
                  <a:gd name="connsiteY28" fmla="*/ 41428 h 18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0910" h="183856">
                    <a:moveTo>
                      <a:pt x="145654" y="41428"/>
                    </a:moveTo>
                    <a:cubicBezTo>
                      <a:pt x="142025" y="33264"/>
                      <a:pt x="137187" y="26006"/>
                      <a:pt x="131038" y="19857"/>
                    </a:cubicBezTo>
                    <a:cubicBezTo>
                      <a:pt x="124889" y="13709"/>
                      <a:pt x="117733" y="8769"/>
                      <a:pt x="109467" y="5242"/>
                    </a:cubicBezTo>
                    <a:cubicBezTo>
                      <a:pt x="101202" y="1714"/>
                      <a:pt x="92332" y="0"/>
                      <a:pt x="82957" y="0"/>
                    </a:cubicBezTo>
                    <a:lnTo>
                      <a:pt x="52314" y="0"/>
                    </a:lnTo>
                    <a:lnTo>
                      <a:pt x="52314" y="45964"/>
                    </a:lnTo>
                    <a:cubicBezTo>
                      <a:pt x="53726" y="45964"/>
                      <a:pt x="79530" y="46267"/>
                      <a:pt x="79530" y="46267"/>
                    </a:cubicBezTo>
                    <a:cubicBezTo>
                      <a:pt x="83058" y="46267"/>
                      <a:pt x="86183" y="46871"/>
                      <a:pt x="88904" y="48182"/>
                    </a:cubicBezTo>
                    <a:cubicBezTo>
                      <a:pt x="91626" y="49492"/>
                      <a:pt x="93844" y="51105"/>
                      <a:pt x="95759" y="53020"/>
                    </a:cubicBezTo>
                    <a:cubicBezTo>
                      <a:pt x="97573" y="55036"/>
                      <a:pt x="98984" y="57354"/>
                      <a:pt x="99891" y="59874"/>
                    </a:cubicBezTo>
                    <a:cubicBezTo>
                      <a:pt x="100799" y="62495"/>
                      <a:pt x="101303" y="65116"/>
                      <a:pt x="101303" y="67737"/>
                    </a:cubicBezTo>
                    <a:cubicBezTo>
                      <a:pt x="101303" y="72877"/>
                      <a:pt x="99791" y="77514"/>
                      <a:pt x="96867" y="81647"/>
                    </a:cubicBezTo>
                    <a:cubicBezTo>
                      <a:pt x="93944" y="85679"/>
                      <a:pt x="89207" y="87796"/>
                      <a:pt x="82856" y="87796"/>
                    </a:cubicBezTo>
                    <a:lnTo>
                      <a:pt x="0" y="88300"/>
                    </a:lnTo>
                    <a:lnTo>
                      <a:pt x="0" y="177910"/>
                    </a:lnTo>
                    <a:cubicBezTo>
                      <a:pt x="0" y="179623"/>
                      <a:pt x="605" y="181034"/>
                      <a:pt x="1714" y="182143"/>
                    </a:cubicBezTo>
                    <a:cubicBezTo>
                      <a:pt x="2923" y="183353"/>
                      <a:pt x="4334" y="183857"/>
                      <a:pt x="5947" y="183857"/>
                    </a:cubicBezTo>
                    <a:lnTo>
                      <a:pt x="43444" y="183857"/>
                    </a:lnTo>
                    <a:cubicBezTo>
                      <a:pt x="45158" y="183857"/>
                      <a:pt x="46771" y="183252"/>
                      <a:pt x="47980" y="182042"/>
                    </a:cubicBezTo>
                    <a:cubicBezTo>
                      <a:pt x="49089" y="180934"/>
                      <a:pt x="49694" y="179522"/>
                      <a:pt x="49694" y="177809"/>
                    </a:cubicBezTo>
                    <a:lnTo>
                      <a:pt x="49694" y="140715"/>
                    </a:lnTo>
                    <a:cubicBezTo>
                      <a:pt x="49694" y="139001"/>
                      <a:pt x="50298" y="137389"/>
                      <a:pt x="51508" y="136179"/>
                    </a:cubicBezTo>
                    <a:cubicBezTo>
                      <a:pt x="52718" y="135070"/>
                      <a:pt x="54028" y="134465"/>
                      <a:pt x="55742" y="134465"/>
                    </a:cubicBezTo>
                    <a:lnTo>
                      <a:pt x="77615" y="134465"/>
                    </a:lnTo>
                    <a:cubicBezTo>
                      <a:pt x="89912" y="134465"/>
                      <a:pt x="100597" y="132752"/>
                      <a:pt x="109770" y="129325"/>
                    </a:cubicBezTo>
                    <a:cubicBezTo>
                      <a:pt x="118942" y="125897"/>
                      <a:pt x="126603" y="121160"/>
                      <a:pt x="132651" y="115213"/>
                    </a:cubicBezTo>
                    <a:cubicBezTo>
                      <a:pt x="138800" y="109266"/>
                      <a:pt x="143336" y="102210"/>
                      <a:pt x="146360" y="94146"/>
                    </a:cubicBezTo>
                    <a:cubicBezTo>
                      <a:pt x="149384" y="85981"/>
                      <a:pt x="150896" y="77313"/>
                      <a:pt x="150896" y="67837"/>
                    </a:cubicBezTo>
                    <a:cubicBezTo>
                      <a:pt x="151097" y="58463"/>
                      <a:pt x="149283" y="49694"/>
                      <a:pt x="145654" y="41428"/>
                    </a:cubicBezTo>
                    <a:close/>
                  </a:path>
                </a:pathLst>
              </a:custGeom>
              <a:solidFill>
                <a:srgbClr val="E7376E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58218DFF-4E38-43D7-8B78-5E6D11F406B9}"/>
                  </a:ext>
                </a:extLst>
              </p:cNvPr>
              <p:cNvSpPr/>
              <p:nvPr/>
            </p:nvSpPr>
            <p:spPr>
              <a:xfrm>
                <a:off x="11640515" y="6301561"/>
                <a:ext cx="183979" cy="183979"/>
              </a:xfrm>
              <a:custGeom>
                <a:avLst/>
                <a:gdLst>
                  <a:gd name="connsiteX0" fmla="*/ 137704 w 183979"/>
                  <a:gd name="connsiteY0" fmla="*/ 89719 h 183979"/>
                  <a:gd name="connsiteX1" fmla="*/ 136091 w 183979"/>
                  <a:gd name="connsiteY1" fmla="*/ 104033 h 183979"/>
                  <a:gd name="connsiteX2" fmla="*/ 123794 w 183979"/>
                  <a:gd name="connsiteY2" fmla="*/ 125301 h 183979"/>
                  <a:gd name="connsiteX3" fmla="*/ 108976 w 183979"/>
                  <a:gd name="connsiteY3" fmla="*/ 134675 h 183979"/>
                  <a:gd name="connsiteX4" fmla="*/ 91941 w 183979"/>
                  <a:gd name="connsiteY4" fmla="*/ 137498 h 183979"/>
                  <a:gd name="connsiteX5" fmla="*/ 75108 w 183979"/>
                  <a:gd name="connsiteY5" fmla="*/ 133869 h 183979"/>
                  <a:gd name="connsiteX6" fmla="*/ 60492 w 183979"/>
                  <a:gd name="connsiteY6" fmla="*/ 123991 h 183979"/>
                  <a:gd name="connsiteX7" fmla="*/ 50614 w 183979"/>
                  <a:gd name="connsiteY7" fmla="*/ 109375 h 183979"/>
                  <a:gd name="connsiteX8" fmla="*/ 46784 w 183979"/>
                  <a:gd name="connsiteY8" fmla="*/ 92340 h 183979"/>
                  <a:gd name="connsiteX9" fmla="*/ 49505 w 183979"/>
                  <a:gd name="connsiteY9" fmla="*/ 75204 h 183979"/>
                  <a:gd name="connsiteX10" fmla="*/ 58880 w 183979"/>
                  <a:gd name="connsiteY10" fmla="*/ 60387 h 183979"/>
                  <a:gd name="connsiteX11" fmla="*/ 79745 w 183979"/>
                  <a:gd name="connsiteY11" fmla="*/ 47787 h 183979"/>
                  <a:gd name="connsiteX12" fmla="*/ 93353 w 183979"/>
                  <a:gd name="connsiteY12" fmla="*/ 46477 h 183979"/>
                  <a:gd name="connsiteX13" fmla="*/ 93353 w 183979"/>
                  <a:gd name="connsiteY13" fmla="*/ 8 h 183979"/>
                  <a:gd name="connsiteX14" fmla="*/ 73395 w 183979"/>
                  <a:gd name="connsiteY14" fmla="*/ 2125 h 183979"/>
                  <a:gd name="connsiteX15" fmla="*/ 50009 w 183979"/>
                  <a:gd name="connsiteY15" fmla="*/ 11298 h 183979"/>
                  <a:gd name="connsiteX16" fmla="*/ 27330 w 183979"/>
                  <a:gd name="connsiteY16" fmla="*/ 28837 h 183979"/>
                  <a:gd name="connsiteX17" fmla="*/ 7069 w 183979"/>
                  <a:gd name="connsiteY17" fmla="*/ 59278 h 183979"/>
                  <a:gd name="connsiteX18" fmla="*/ 13 w 183979"/>
                  <a:gd name="connsiteY18" fmla="*/ 93650 h 183979"/>
                  <a:gd name="connsiteX19" fmla="*/ 6363 w 183979"/>
                  <a:gd name="connsiteY19" fmla="*/ 127922 h 183979"/>
                  <a:gd name="connsiteX20" fmla="*/ 26120 w 183979"/>
                  <a:gd name="connsiteY20" fmla="*/ 157859 h 183979"/>
                  <a:gd name="connsiteX21" fmla="*/ 56057 w 183979"/>
                  <a:gd name="connsiteY21" fmla="*/ 177616 h 183979"/>
                  <a:gd name="connsiteX22" fmla="*/ 90329 w 183979"/>
                  <a:gd name="connsiteY22" fmla="*/ 183966 h 183979"/>
                  <a:gd name="connsiteX23" fmla="*/ 124701 w 183979"/>
                  <a:gd name="connsiteY23" fmla="*/ 176910 h 183979"/>
                  <a:gd name="connsiteX24" fmla="*/ 155142 w 183979"/>
                  <a:gd name="connsiteY24" fmla="*/ 156649 h 183979"/>
                  <a:gd name="connsiteX25" fmla="*/ 172379 w 183979"/>
                  <a:gd name="connsiteY25" fmla="*/ 134373 h 183979"/>
                  <a:gd name="connsiteX26" fmla="*/ 181652 w 183979"/>
                  <a:gd name="connsiteY26" fmla="*/ 110988 h 183979"/>
                  <a:gd name="connsiteX27" fmla="*/ 183971 w 183979"/>
                  <a:gd name="connsiteY27" fmla="*/ 89618 h 183979"/>
                  <a:gd name="connsiteX28" fmla="*/ 137704 w 183979"/>
                  <a:gd name="connsiteY28" fmla="*/ 89618 h 183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3979" h="183979">
                    <a:moveTo>
                      <a:pt x="137704" y="89719"/>
                    </a:moveTo>
                    <a:cubicBezTo>
                      <a:pt x="137906" y="94457"/>
                      <a:pt x="137402" y="99194"/>
                      <a:pt x="136091" y="104033"/>
                    </a:cubicBezTo>
                    <a:cubicBezTo>
                      <a:pt x="134075" y="111996"/>
                      <a:pt x="129943" y="119152"/>
                      <a:pt x="123794" y="125301"/>
                    </a:cubicBezTo>
                    <a:cubicBezTo>
                      <a:pt x="119459" y="129635"/>
                      <a:pt x="114621" y="132760"/>
                      <a:pt x="108976" y="134675"/>
                    </a:cubicBezTo>
                    <a:cubicBezTo>
                      <a:pt x="103432" y="136691"/>
                      <a:pt x="97687" y="137599"/>
                      <a:pt x="91941" y="137498"/>
                    </a:cubicBezTo>
                    <a:cubicBezTo>
                      <a:pt x="86196" y="137397"/>
                      <a:pt x="80551" y="136187"/>
                      <a:pt x="75108" y="133869"/>
                    </a:cubicBezTo>
                    <a:cubicBezTo>
                      <a:pt x="69665" y="131551"/>
                      <a:pt x="64726" y="128224"/>
                      <a:pt x="60492" y="123991"/>
                    </a:cubicBezTo>
                    <a:cubicBezTo>
                      <a:pt x="56360" y="119858"/>
                      <a:pt x="53033" y="114919"/>
                      <a:pt x="50614" y="109375"/>
                    </a:cubicBezTo>
                    <a:cubicBezTo>
                      <a:pt x="48195" y="103831"/>
                      <a:pt x="46985" y="98186"/>
                      <a:pt x="46784" y="92340"/>
                    </a:cubicBezTo>
                    <a:cubicBezTo>
                      <a:pt x="46582" y="86494"/>
                      <a:pt x="47489" y="80849"/>
                      <a:pt x="49505" y="75204"/>
                    </a:cubicBezTo>
                    <a:cubicBezTo>
                      <a:pt x="51521" y="69660"/>
                      <a:pt x="54646" y="64721"/>
                      <a:pt x="58880" y="60387"/>
                    </a:cubicBezTo>
                    <a:cubicBezTo>
                      <a:pt x="65431" y="53835"/>
                      <a:pt x="72387" y="49601"/>
                      <a:pt x="79745" y="47787"/>
                    </a:cubicBezTo>
                    <a:cubicBezTo>
                      <a:pt x="84079" y="46678"/>
                      <a:pt x="88615" y="46275"/>
                      <a:pt x="93353" y="46477"/>
                    </a:cubicBezTo>
                    <a:lnTo>
                      <a:pt x="93353" y="8"/>
                    </a:lnTo>
                    <a:cubicBezTo>
                      <a:pt x="86599" y="-92"/>
                      <a:pt x="79946" y="714"/>
                      <a:pt x="73395" y="2125"/>
                    </a:cubicBezTo>
                    <a:cubicBezTo>
                      <a:pt x="65532" y="3940"/>
                      <a:pt x="57771" y="6964"/>
                      <a:pt x="50009" y="11298"/>
                    </a:cubicBezTo>
                    <a:cubicBezTo>
                      <a:pt x="42349" y="15632"/>
                      <a:pt x="34789" y="21479"/>
                      <a:pt x="27330" y="28837"/>
                    </a:cubicBezTo>
                    <a:cubicBezTo>
                      <a:pt x="18258" y="37909"/>
                      <a:pt x="11504" y="47989"/>
                      <a:pt x="7069" y="59278"/>
                    </a:cubicBezTo>
                    <a:cubicBezTo>
                      <a:pt x="2533" y="70567"/>
                      <a:pt x="215" y="82059"/>
                      <a:pt x="13" y="93650"/>
                    </a:cubicBezTo>
                    <a:cubicBezTo>
                      <a:pt x="-188" y="105343"/>
                      <a:pt x="1928" y="116733"/>
                      <a:pt x="6363" y="127922"/>
                    </a:cubicBezTo>
                    <a:cubicBezTo>
                      <a:pt x="10799" y="139111"/>
                      <a:pt x="17351" y="149090"/>
                      <a:pt x="26120" y="157859"/>
                    </a:cubicBezTo>
                    <a:cubicBezTo>
                      <a:pt x="34889" y="166629"/>
                      <a:pt x="44869" y="173281"/>
                      <a:pt x="56057" y="177616"/>
                    </a:cubicBezTo>
                    <a:cubicBezTo>
                      <a:pt x="67246" y="182051"/>
                      <a:pt x="78636" y="184167"/>
                      <a:pt x="90329" y="183966"/>
                    </a:cubicBezTo>
                    <a:cubicBezTo>
                      <a:pt x="102021" y="183764"/>
                      <a:pt x="113512" y="181446"/>
                      <a:pt x="124701" y="176910"/>
                    </a:cubicBezTo>
                    <a:cubicBezTo>
                      <a:pt x="135990" y="172374"/>
                      <a:pt x="146171" y="165621"/>
                      <a:pt x="155142" y="156649"/>
                    </a:cubicBezTo>
                    <a:cubicBezTo>
                      <a:pt x="162400" y="149392"/>
                      <a:pt x="168145" y="142034"/>
                      <a:pt x="172379" y="134373"/>
                    </a:cubicBezTo>
                    <a:cubicBezTo>
                      <a:pt x="176713" y="126712"/>
                      <a:pt x="179737" y="118951"/>
                      <a:pt x="181652" y="110988"/>
                    </a:cubicBezTo>
                    <a:cubicBezTo>
                      <a:pt x="183265" y="104033"/>
                      <a:pt x="184071" y="96876"/>
                      <a:pt x="183971" y="89618"/>
                    </a:cubicBezTo>
                    <a:lnTo>
                      <a:pt x="137704" y="89618"/>
                    </a:lnTo>
                    <a:close/>
                  </a:path>
                </a:pathLst>
              </a:custGeom>
              <a:solidFill>
                <a:srgbClr val="4F35EC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DE3F000-B877-4209-BC97-F1D937CB4CD1}"/>
                </a:ext>
              </a:extLst>
            </p:cNvPr>
            <p:cNvCxnSpPr>
              <a:cxnSpLocks/>
            </p:cNvCxnSpPr>
            <p:nvPr/>
          </p:nvCxnSpPr>
          <p:spPr>
            <a:xfrm>
              <a:off x="10787529" y="6190800"/>
              <a:ext cx="0" cy="3620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6F690CE-51CF-4DBE-9315-AD0BBB3163EC}"/>
                </a:ext>
              </a:extLst>
            </p:cNvPr>
            <p:cNvSpPr txBox="1"/>
            <p:nvPr/>
          </p:nvSpPr>
          <p:spPr>
            <a:xfrm>
              <a:off x="10249332" y="6187176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Samsung Sans" panose="020B0303020203020204" pitchFamily="34" charset="0"/>
                  <a:ea typeface="Samsung Sans" panose="020B0303020203020204" pitchFamily="34" charset="0"/>
                </a:rPr>
                <a:t>01.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67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DBE147C2-5C7E-4124-BB40-712145616F2C}"/>
              </a:ext>
            </a:extLst>
          </p:cNvPr>
          <p:cNvSpPr txBox="1"/>
          <p:nvPr/>
        </p:nvSpPr>
        <p:spPr>
          <a:xfrm>
            <a:off x="4270019" y="2644169"/>
            <a:ext cx="3651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latin typeface="Samsung Sans" panose="020B0303020203020204" pitchFamily="34" charset="0"/>
                <a:ea typeface="Samsung Sans" panose="020B0303020203020204" pitchFamily="34" charset="0"/>
              </a:rPr>
              <a:t>C’est quoi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95E9B5-E480-4590-9048-E9B706347D93}"/>
              </a:ext>
            </a:extLst>
          </p:cNvPr>
          <p:cNvSpPr/>
          <p:nvPr/>
        </p:nvSpPr>
        <p:spPr>
          <a:xfrm>
            <a:off x="0" y="0"/>
            <a:ext cx="184731" cy="6858000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CB6B94-ED55-48BE-AF11-6199D1717EDC}"/>
              </a:ext>
            </a:extLst>
          </p:cNvPr>
          <p:cNvSpPr/>
          <p:nvPr/>
        </p:nvSpPr>
        <p:spPr>
          <a:xfrm rot="16200000">
            <a:off x="10815872" y="529587"/>
            <a:ext cx="155180" cy="1007985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E129A08-F974-41B1-9412-E3C82F53DBA1}"/>
              </a:ext>
            </a:extLst>
          </p:cNvPr>
          <p:cNvSpPr txBox="1"/>
          <p:nvPr/>
        </p:nvSpPr>
        <p:spPr>
          <a:xfrm>
            <a:off x="8147156" y="567975"/>
            <a:ext cx="3334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Samsung Sans" panose="020B0303020203020204" pitchFamily="34" charset="0"/>
                <a:ea typeface="Samsung Sans" panose="020B0303020203020204" pitchFamily="34" charset="0"/>
              </a:rPr>
              <a:t>Elliptic Curve Digital Signature Algorithm</a:t>
            </a:r>
            <a:endParaRPr lang="fr-FR" sz="14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E0EBEA1-4A72-43B4-8C6C-2E2E2E6FB322}"/>
              </a:ext>
            </a:extLst>
          </p:cNvPr>
          <p:cNvCxnSpPr>
            <a:cxnSpLocks/>
          </p:cNvCxnSpPr>
          <p:nvPr/>
        </p:nvCxnSpPr>
        <p:spPr>
          <a:xfrm>
            <a:off x="7085273" y="3567499"/>
            <a:ext cx="15308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1B3FEA-B9EA-4666-8430-4A2FC7820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679" y="3567499"/>
            <a:ext cx="1376014" cy="137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EE5CA4D6-B24D-417B-B4EC-1D3DD39ADA24}"/>
              </a:ext>
            </a:extLst>
          </p:cNvPr>
          <p:cNvGrpSpPr/>
          <p:nvPr/>
        </p:nvGrpSpPr>
        <p:grpSpPr>
          <a:xfrm>
            <a:off x="10164939" y="6199629"/>
            <a:ext cx="1232516" cy="369332"/>
            <a:chOff x="10249332" y="6187176"/>
            <a:chExt cx="1232516" cy="369332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9C5E0937-61C5-48FE-9BA6-23C2924BD3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977855" y="6286351"/>
              <a:ext cx="503993" cy="170982"/>
              <a:chOff x="11282189" y="6301561"/>
              <a:chExt cx="542305" cy="183979"/>
            </a:xfrm>
          </p:grpSpPr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F3C9D3E3-467A-430C-B52D-DA7DDE74E22B}"/>
                  </a:ext>
                </a:extLst>
              </p:cNvPr>
              <p:cNvSpPr/>
              <p:nvPr/>
            </p:nvSpPr>
            <p:spPr>
              <a:xfrm>
                <a:off x="11445684" y="6303283"/>
                <a:ext cx="180432" cy="180731"/>
              </a:xfrm>
              <a:custGeom>
                <a:avLst/>
                <a:gdLst>
                  <a:gd name="connsiteX0" fmla="*/ 173374 w 180432"/>
                  <a:gd name="connsiteY0" fmla="*/ 55338 h 180731"/>
                  <a:gd name="connsiteX1" fmla="*/ 153919 w 180432"/>
                  <a:gd name="connsiteY1" fmla="*/ 26611 h 180731"/>
                  <a:gd name="connsiteX2" fmla="*/ 125192 w 180432"/>
                  <a:gd name="connsiteY2" fmla="*/ 7157 h 180731"/>
                  <a:gd name="connsiteX3" fmla="*/ 90114 w 180432"/>
                  <a:gd name="connsiteY3" fmla="*/ 0 h 180731"/>
                  <a:gd name="connsiteX4" fmla="*/ 55036 w 180432"/>
                  <a:gd name="connsiteY4" fmla="*/ 7157 h 180731"/>
                  <a:gd name="connsiteX5" fmla="*/ 26409 w 180432"/>
                  <a:gd name="connsiteY5" fmla="*/ 26611 h 180731"/>
                  <a:gd name="connsiteX6" fmla="*/ 7056 w 180432"/>
                  <a:gd name="connsiteY6" fmla="*/ 55338 h 180731"/>
                  <a:gd name="connsiteX7" fmla="*/ 0 w 180432"/>
                  <a:gd name="connsiteY7" fmla="*/ 86586 h 180731"/>
                  <a:gd name="connsiteX8" fmla="*/ 47275 w 180432"/>
                  <a:gd name="connsiteY8" fmla="*/ 86586 h 180731"/>
                  <a:gd name="connsiteX9" fmla="*/ 50399 w 180432"/>
                  <a:gd name="connsiteY9" fmla="*/ 73281 h 180731"/>
                  <a:gd name="connsiteX10" fmla="*/ 59572 w 180432"/>
                  <a:gd name="connsiteY10" fmla="*/ 58967 h 180731"/>
                  <a:gd name="connsiteX11" fmla="*/ 73281 w 180432"/>
                  <a:gd name="connsiteY11" fmla="*/ 49190 h 180731"/>
                  <a:gd name="connsiteX12" fmla="*/ 90013 w 180432"/>
                  <a:gd name="connsiteY12" fmla="*/ 45460 h 180731"/>
                  <a:gd name="connsiteX13" fmla="*/ 106746 w 180432"/>
                  <a:gd name="connsiteY13" fmla="*/ 49190 h 180731"/>
                  <a:gd name="connsiteX14" fmla="*/ 120555 w 180432"/>
                  <a:gd name="connsiteY14" fmla="*/ 58967 h 180731"/>
                  <a:gd name="connsiteX15" fmla="*/ 129829 w 180432"/>
                  <a:gd name="connsiteY15" fmla="*/ 73281 h 180731"/>
                  <a:gd name="connsiteX16" fmla="*/ 133155 w 180432"/>
                  <a:gd name="connsiteY16" fmla="*/ 90316 h 180731"/>
                  <a:gd name="connsiteX17" fmla="*/ 129829 w 180432"/>
                  <a:gd name="connsiteY17" fmla="*/ 107451 h 180731"/>
                  <a:gd name="connsiteX18" fmla="*/ 120555 w 180432"/>
                  <a:gd name="connsiteY18" fmla="*/ 121765 h 180731"/>
                  <a:gd name="connsiteX19" fmla="*/ 106746 w 180432"/>
                  <a:gd name="connsiteY19" fmla="*/ 131643 h 180731"/>
                  <a:gd name="connsiteX20" fmla="*/ 90013 w 180432"/>
                  <a:gd name="connsiteY20" fmla="*/ 135373 h 180731"/>
                  <a:gd name="connsiteX21" fmla="*/ 89711 w 180432"/>
                  <a:gd name="connsiteY21" fmla="*/ 135373 h 180731"/>
                  <a:gd name="connsiteX22" fmla="*/ 89711 w 180432"/>
                  <a:gd name="connsiteY22" fmla="*/ 180732 h 180731"/>
                  <a:gd name="connsiteX23" fmla="*/ 90013 w 180432"/>
                  <a:gd name="connsiteY23" fmla="*/ 180732 h 180731"/>
                  <a:gd name="connsiteX24" fmla="*/ 125091 w 180432"/>
                  <a:gd name="connsiteY24" fmla="*/ 173575 h 180731"/>
                  <a:gd name="connsiteX25" fmla="*/ 153819 w 180432"/>
                  <a:gd name="connsiteY25" fmla="*/ 154121 h 180731"/>
                  <a:gd name="connsiteX26" fmla="*/ 173273 w 180432"/>
                  <a:gd name="connsiteY26" fmla="*/ 125393 h 180731"/>
                  <a:gd name="connsiteX27" fmla="*/ 180430 w 180432"/>
                  <a:gd name="connsiteY27" fmla="*/ 90316 h 180731"/>
                  <a:gd name="connsiteX28" fmla="*/ 173374 w 180432"/>
                  <a:gd name="connsiteY28" fmla="*/ 55338 h 18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432" h="180731">
                    <a:moveTo>
                      <a:pt x="173374" y="55338"/>
                    </a:moveTo>
                    <a:cubicBezTo>
                      <a:pt x="168636" y="44351"/>
                      <a:pt x="162084" y="34776"/>
                      <a:pt x="153919" y="26611"/>
                    </a:cubicBezTo>
                    <a:cubicBezTo>
                      <a:pt x="145755" y="18446"/>
                      <a:pt x="136179" y="11894"/>
                      <a:pt x="125192" y="7157"/>
                    </a:cubicBezTo>
                    <a:cubicBezTo>
                      <a:pt x="114205" y="2419"/>
                      <a:pt x="102512" y="0"/>
                      <a:pt x="90114" y="0"/>
                    </a:cubicBezTo>
                    <a:cubicBezTo>
                      <a:pt x="77716" y="0"/>
                      <a:pt x="66023" y="2419"/>
                      <a:pt x="55036" y="7157"/>
                    </a:cubicBezTo>
                    <a:cubicBezTo>
                      <a:pt x="44049" y="11894"/>
                      <a:pt x="34473" y="18446"/>
                      <a:pt x="26409" y="26611"/>
                    </a:cubicBezTo>
                    <a:cubicBezTo>
                      <a:pt x="18345" y="34776"/>
                      <a:pt x="11894" y="44351"/>
                      <a:pt x="7056" y="55338"/>
                    </a:cubicBezTo>
                    <a:cubicBezTo>
                      <a:pt x="2822" y="65217"/>
                      <a:pt x="403" y="75599"/>
                      <a:pt x="0" y="86586"/>
                    </a:cubicBezTo>
                    <a:lnTo>
                      <a:pt x="47275" y="86586"/>
                    </a:lnTo>
                    <a:cubicBezTo>
                      <a:pt x="47678" y="82050"/>
                      <a:pt x="48686" y="77615"/>
                      <a:pt x="50399" y="73281"/>
                    </a:cubicBezTo>
                    <a:cubicBezTo>
                      <a:pt x="52617" y="67837"/>
                      <a:pt x="55641" y="62999"/>
                      <a:pt x="59572" y="58967"/>
                    </a:cubicBezTo>
                    <a:cubicBezTo>
                      <a:pt x="63503" y="54935"/>
                      <a:pt x="68039" y="51609"/>
                      <a:pt x="73281" y="49190"/>
                    </a:cubicBezTo>
                    <a:cubicBezTo>
                      <a:pt x="78522" y="46771"/>
                      <a:pt x="84066" y="45460"/>
                      <a:pt x="90013" y="45460"/>
                    </a:cubicBezTo>
                    <a:cubicBezTo>
                      <a:pt x="95859" y="45460"/>
                      <a:pt x="101504" y="46670"/>
                      <a:pt x="106746" y="49190"/>
                    </a:cubicBezTo>
                    <a:cubicBezTo>
                      <a:pt x="111987" y="51609"/>
                      <a:pt x="116624" y="54935"/>
                      <a:pt x="120555" y="58967"/>
                    </a:cubicBezTo>
                    <a:cubicBezTo>
                      <a:pt x="124486" y="62999"/>
                      <a:pt x="127611" y="67837"/>
                      <a:pt x="129829" y="73281"/>
                    </a:cubicBezTo>
                    <a:cubicBezTo>
                      <a:pt x="132046" y="78724"/>
                      <a:pt x="133155" y="84469"/>
                      <a:pt x="133155" y="90316"/>
                    </a:cubicBezTo>
                    <a:cubicBezTo>
                      <a:pt x="133155" y="96363"/>
                      <a:pt x="132046" y="102109"/>
                      <a:pt x="129829" y="107451"/>
                    </a:cubicBezTo>
                    <a:cubicBezTo>
                      <a:pt x="127611" y="112894"/>
                      <a:pt x="124486" y="117632"/>
                      <a:pt x="120555" y="121765"/>
                    </a:cubicBezTo>
                    <a:cubicBezTo>
                      <a:pt x="116624" y="125897"/>
                      <a:pt x="111987" y="129224"/>
                      <a:pt x="106746" y="131643"/>
                    </a:cubicBezTo>
                    <a:cubicBezTo>
                      <a:pt x="101504" y="134062"/>
                      <a:pt x="95960" y="135373"/>
                      <a:pt x="90013" y="135373"/>
                    </a:cubicBezTo>
                    <a:cubicBezTo>
                      <a:pt x="89912" y="135373"/>
                      <a:pt x="89812" y="135373"/>
                      <a:pt x="89711" y="135373"/>
                    </a:cubicBezTo>
                    <a:lnTo>
                      <a:pt x="89711" y="180732"/>
                    </a:lnTo>
                    <a:cubicBezTo>
                      <a:pt x="89812" y="180732"/>
                      <a:pt x="89912" y="180732"/>
                      <a:pt x="90013" y="180732"/>
                    </a:cubicBezTo>
                    <a:cubicBezTo>
                      <a:pt x="102411" y="180732"/>
                      <a:pt x="114104" y="178313"/>
                      <a:pt x="125091" y="173575"/>
                    </a:cubicBezTo>
                    <a:cubicBezTo>
                      <a:pt x="136078" y="168838"/>
                      <a:pt x="145654" y="162286"/>
                      <a:pt x="153819" y="154121"/>
                    </a:cubicBezTo>
                    <a:cubicBezTo>
                      <a:pt x="161983" y="145956"/>
                      <a:pt x="168535" y="136381"/>
                      <a:pt x="173273" y="125393"/>
                    </a:cubicBezTo>
                    <a:cubicBezTo>
                      <a:pt x="178010" y="114406"/>
                      <a:pt x="180430" y="102714"/>
                      <a:pt x="180430" y="90316"/>
                    </a:cubicBezTo>
                    <a:cubicBezTo>
                      <a:pt x="180530" y="78018"/>
                      <a:pt x="178212" y="66325"/>
                      <a:pt x="173374" y="55338"/>
                    </a:cubicBezTo>
                    <a:close/>
                  </a:path>
                </a:pathLst>
              </a:custGeom>
              <a:solidFill>
                <a:srgbClr val="C537C2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567B0EE-53BC-4D50-8752-C6D4BB0A3109}"/>
                  </a:ext>
                </a:extLst>
              </p:cNvPr>
              <p:cNvSpPr/>
              <p:nvPr/>
            </p:nvSpPr>
            <p:spPr>
              <a:xfrm>
                <a:off x="11282189" y="6301569"/>
                <a:ext cx="150910" cy="183856"/>
              </a:xfrm>
              <a:custGeom>
                <a:avLst/>
                <a:gdLst>
                  <a:gd name="connsiteX0" fmla="*/ 145654 w 150910"/>
                  <a:gd name="connsiteY0" fmla="*/ 41428 h 183856"/>
                  <a:gd name="connsiteX1" fmla="*/ 131038 w 150910"/>
                  <a:gd name="connsiteY1" fmla="*/ 19857 h 183856"/>
                  <a:gd name="connsiteX2" fmla="*/ 109467 w 150910"/>
                  <a:gd name="connsiteY2" fmla="*/ 5242 h 183856"/>
                  <a:gd name="connsiteX3" fmla="*/ 82957 w 150910"/>
                  <a:gd name="connsiteY3" fmla="*/ 0 h 183856"/>
                  <a:gd name="connsiteX4" fmla="*/ 52314 w 150910"/>
                  <a:gd name="connsiteY4" fmla="*/ 0 h 183856"/>
                  <a:gd name="connsiteX5" fmla="*/ 52314 w 150910"/>
                  <a:gd name="connsiteY5" fmla="*/ 45964 h 183856"/>
                  <a:gd name="connsiteX6" fmla="*/ 79530 w 150910"/>
                  <a:gd name="connsiteY6" fmla="*/ 46267 h 183856"/>
                  <a:gd name="connsiteX7" fmla="*/ 88904 w 150910"/>
                  <a:gd name="connsiteY7" fmla="*/ 48182 h 183856"/>
                  <a:gd name="connsiteX8" fmla="*/ 95759 w 150910"/>
                  <a:gd name="connsiteY8" fmla="*/ 53020 h 183856"/>
                  <a:gd name="connsiteX9" fmla="*/ 99891 w 150910"/>
                  <a:gd name="connsiteY9" fmla="*/ 59874 h 183856"/>
                  <a:gd name="connsiteX10" fmla="*/ 101303 w 150910"/>
                  <a:gd name="connsiteY10" fmla="*/ 67737 h 183856"/>
                  <a:gd name="connsiteX11" fmla="*/ 96867 w 150910"/>
                  <a:gd name="connsiteY11" fmla="*/ 81647 h 183856"/>
                  <a:gd name="connsiteX12" fmla="*/ 82856 w 150910"/>
                  <a:gd name="connsiteY12" fmla="*/ 87796 h 183856"/>
                  <a:gd name="connsiteX13" fmla="*/ 0 w 150910"/>
                  <a:gd name="connsiteY13" fmla="*/ 88300 h 183856"/>
                  <a:gd name="connsiteX14" fmla="*/ 0 w 150910"/>
                  <a:gd name="connsiteY14" fmla="*/ 177910 h 183856"/>
                  <a:gd name="connsiteX15" fmla="*/ 1714 w 150910"/>
                  <a:gd name="connsiteY15" fmla="*/ 182143 h 183856"/>
                  <a:gd name="connsiteX16" fmla="*/ 5947 w 150910"/>
                  <a:gd name="connsiteY16" fmla="*/ 183857 h 183856"/>
                  <a:gd name="connsiteX17" fmla="*/ 43444 w 150910"/>
                  <a:gd name="connsiteY17" fmla="*/ 183857 h 183856"/>
                  <a:gd name="connsiteX18" fmla="*/ 47980 w 150910"/>
                  <a:gd name="connsiteY18" fmla="*/ 182042 h 183856"/>
                  <a:gd name="connsiteX19" fmla="*/ 49694 w 150910"/>
                  <a:gd name="connsiteY19" fmla="*/ 177809 h 183856"/>
                  <a:gd name="connsiteX20" fmla="*/ 49694 w 150910"/>
                  <a:gd name="connsiteY20" fmla="*/ 140715 h 183856"/>
                  <a:gd name="connsiteX21" fmla="*/ 51508 w 150910"/>
                  <a:gd name="connsiteY21" fmla="*/ 136179 h 183856"/>
                  <a:gd name="connsiteX22" fmla="*/ 55742 w 150910"/>
                  <a:gd name="connsiteY22" fmla="*/ 134465 h 183856"/>
                  <a:gd name="connsiteX23" fmla="*/ 77615 w 150910"/>
                  <a:gd name="connsiteY23" fmla="*/ 134465 h 183856"/>
                  <a:gd name="connsiteX24" fmla="*/ 109770 w 150910"/>
                  <a:gd name="connsiteY24" fmla="*/ 129325 h 183856"/>
                  <a:gd name="connsiteX25" fmla="*/ 132651 w 150910"/>
                  <a:gd name="connsiteY25" fmla="*/ 115213 h 183856"/>
                  <a:gd name="connsiteX26" fmla="*/ 146360 w 150910"/>
                  <a:gd name="connsiteY26" fmla="*/ 94146 h 183856"/>
                  <a:gd name="connsiteX27" fmla="*/ 150896 w 150910"/>
                  <a:gd name="connsiteY27" fmla="*/ 67837 h 183856"/>
                  <a:gd name="connsiteX28" fmla="*/ 145654 w 150910"/>
                  <a:gd name="connsiteY28" fmla="*/ 41428 h 18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0910" h="183856">
                    <a:moveTo>
                      <a:pt x="145654" y="41428"/>
                    </a:moveTo>
                    <a:cubicBezTo>
                      <a:pt x="142025" y="33264"/>
                      <a:pt x="137187" y="26006"/>
                      <a:pt x="131038" y="19857"/>
                    </a:cubicBezTo>
                    <a:cubicBezTo>
                      <a:pt x="124889" y="13709"/>
                      <a:pt x="117733" y="8769"/>
                      <a:pt x="109467" y="5242"/>
                    </a:cubicBezTo>
                    <a:cubicBezTo>
                      <a:pt x="101202" y="1714"/>
                      <a:pt x="92332" y="0"/>
                      <a:pt x="82957" y="0"/>
                    </a:cubicBezTo>
                    <a:lnTo>
                      <a:pt x="52314" y="0"/>
                    </a:lnTo>
                    <a:lnTo>
                      <a:pt x="52314" y="45964"/>
                    </a:lnTo>
                    <a:cubicBezTo>
                      <a:pt x="53726" y="45964"/>
                      <a:pt x="79530" y="46267"/>
                      <a:pt x="79530" y="46267"/>
                    </a:cubicBezTo>
                    <a:cubicBezTo>
                      <a:pt x="83058" y="46267"/>
                      <a:pt x="86183" y="46871"/>
                      <a:pt x="88904" y="48182"/>
                    </a:cubicBezTo>
                    <a:cubicBezTo>
                      <a:pt x="91626" y="49492"/>
                      <a:pt x="93844" y="51105"/>
                      <a:pt x="95759" y="53020"/>
                    </a:cubicBezTo>
                    <a:cubicBezTo>
                      <a:pt x="97573" y="55036"/>
                      <a:pt x="98984" y="57354"/>
                      <a:pt x="99891" y="59874"/>
                    </a:cubicBezTo>
                    <a:cubicBezTo>
                      <a:pt x="100799" y="62495"/>
                      <a:pt x="101303" y="65116"/>
                      <a:pt x="101303" y="67737"/>
                    </a:cubicBezTo>
                    <a:cubicBezTo>
                      <a:pt x="101303" y="72877"/>
                      <a:pt x="99791" y="77514"/>
                      <a:pt x="96867" y="81647"/>
                    </a:cubicBezTo>
                    <a:cubicBezTo>
                      <a:pt x="93944" y="85679"/>
                      <a:pt x="89207" y="87796"/>
                      <a:pt x="82856" y="87796"/>
                    </a:cubicBezTo>
                    <a:lnTo>
                      <a:pt x="0" y="88300"/>
                    </a:lnTo>
                    <a:lnTo>
                      <a:pt x="0" y="177910"/>
                    </a:lnTo>
                    <a:cubicBezTo>
                      <a:pt x="0" y="179623"/>
                      <a:pt x="605" y="181034"/>
                      <a:pt x="1714" y="182143"/>
                    </a:cubicBezTo>
                    <a:cubicBezTo>
                      <a:pt x="2923" y="183353"/>
                      <a:pt x="4334" y="183857"/>
                      <a:pt x="5947" y="183857"/>
                    </a:cubicBezTo>
                    <a:lnTo>
                      <a:pt x="43444" y="183857"/>
                    </a:lnTo>
                    <a:cubicBezTo>
                      <a:pt x="45158" y="183857"/>
                      <a:pt x="46771" y="183252"/>
                      <a:pt x="47980" y="182042"/>
                    </a:cubicBezTo>
                    <a:cubicBezTo>
                      <a:pt x="49089" y="180934"/>
                      <a:pt x="49694" y="179522"/>
                      <a:pt x="49694" y="177809"/>
                    </a:cubicBezTo>
                    <a:lnTo>
                      <a:pt x="49694" y="140715"/>
                    </a:lnTo>
                    <a:cubicBezTo>
                      <a:pt x="49694" y="139001"/>
                      <a:pt x="50298" y="137389"/>
                      <a:pt x="51508" y="136179"/>
                    </a:cubicBezTo>
                    <a:cubicBezTo>
                      <a:pt x="52718" y="135070"/>
                      <a:pt x="54028" y="134465"/>
                      <a:pt x="55742" y="134465"/>
                    </a:cubicBezTo>
                    <a:lnTo>
                      <a:pt x="77615" y="134465"/>
                    </a:lnTo>
                    <a:cubicBezTo>
                      <a:pt x="89912" y="134465"/>
                      <a:pt x="100597" y="132752"/>
                      <a:pt x="109770" y="129325"/>
                    </a:cubicBezTo>
                    <a:cubicBezTo>
                      <a:pt x="118942" y="125897"/>
                      <a:pt x="126603" y="121160"/>
                      <a:pt x="132651" y="115213"/>
                    </a:cubicBezTo>
                    <a:cubicBezTo>
                      <a:pt x="138800" y="109266"/>
                      <a:pt x="143336" y="102210"/>
                      <a:pt x="146360" y="94146"/>
                    </a:cubicBezTo>
                    <a:cubicBezTo>
                      <a:pt x="149384" y="85981"/>
                      <a:pt x="150896" y="77313"/>
                      <a:pt x="150896" y="67837"/>
                    </a:cubicBezTo>
                    <a:cubicBezTo>
                      <a:pt x="151097" y="58463"/>
                      <a:pt x="149283" y="49694"/>
                      <a:pt x="145654" y="41428"/>
                    </a:cubicBezTo>
                    <a:close/>
                  </a:path>
                </a:pathLst>
              </a:custGeom>
              <a:solidFill>
                <a:srgbClr val="E7376E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7EABC7D-9ED3-49C0-8880-BF3CA0CE639B}"/>
                  </a:ext>
                </a:extLst>
              </p:cNvPr>
              <p:cNvSpPr/>
              <p:nvPr/>
            </p:nvSpPr>
            <p:spPr>
              <a:xfrm>
                <a:off x="11640515" y="6301561"/>
                <a:ext cx="183979" cy="183979"/>
              </a:xfrm>
              <a:custGeom>
                <a:avLst/>
                <a:gdLst>
                  <a:gd name="connsiteX0" fmla="*/ 137704 w 183979"/>
                  <a:gd name="connsiteY0" fmla="*/ 89719 h 183979"/>
                  <a:gd name="connsiteX1" fmla="*/ 136091 w 183979"/>
                  <a:gd name="connsiteY1" fmla="*/ 104033 h 183979"/>
                  <a:gd name="connsiteX2" fmla="*/ 123794 w 183979"/>
                  <a:gd name="connsiteY2" fmla="*/ 125301 h 183979"/>
                  <a:gd name="connsiteX3" fmla="*/ 108976 w 183979"/>
                  <a:gd name="connsiteY3" fmla="*/ 134675 h 183979"/>
                  <a:gd name="connsiteX4" fmla="*/ 91941 w 183979"/>
                  <a:gd name="connsiteY4" fmla="*/ 137498 h 183979"/>
                  <a:gd name="connsiteX5" fmla="*/ 75108 w 183979"/>
                  <a:gd name="connsiteY5" fmla="*/ 133869 h 183979"/>
                  <a:gd name="connsiteX6" fmla="*/ 60492 w 183979"/>
                  <a:gd name="connsiteY6" fmla="*/ 123991 h 183979"/>
                  <a:gd name="connsiteX7" fmla="*/ 50614 w 183979"/>
                  <a:gd name="connsiteY7" fmla="*/ 109375 h 183979"/>
                  <a:gd name="connsiteX8" fmla="*/ 46784 w 183979"/>
                  <a:gd name="connsiteY8" fmla="*/ 92340 h 183979"/>
                  <a:gd name="connsiteX9" fmla="*/ 49505 w 183979"/>
                  <a:gd name="connsiteY9" fmla="*/ 75204 h 183979"/>
                  <a:gd name="connsiteX10" fmla="*/ 58880 w 183979"/>
                  <a:gd name="connsiteY10" fmla="*/ 60387 h 183979"/>
                  <a:gd name="connsiteX11" fmla="*/ 79745 w 183979"/>
                  <a:gd name="connsiteY11" fmla="*/ 47787 h 183979"/>
                  <a:gd name="connsiteX12" fmla="*/ 93353 w 183979"/>
                  <a:gd name="connsiteY12" fmla="*/ 46477 h 183979"/>
                  <a:gd name="connsiteX13" fmla="*/ 93353 w 183979"/>
                  <a:gd name="connsiteY13" fmla="*/ 8 h 183979"/>
                  <a:gd name="connsiteX14" fmla="*/ 73395 w 183979"/>
                  <a:gd name="connsiteY14" fmla="*/ 2125 h 183979"/>
                  <a:gd name="connsiteX15" fmla="*/ 50009 w 183979"/>
                  <a:gd name="connsiteY15" fmla="*/ 11298 h 183979"/>
                  <a:gd name="connsiteX16" fmla="*/ 27330 w 183979"/>
                  <a:gd name="connsiteY16" fmla="*/ 28837 h 183979"/>
                  <a:gd name="connsiteX17" fmla="*/ 7069 w 183979"/>
                  <a:gd name="connsiteY17" fmla="*/ 59278 h 183979"/>
                  <a:gd name="connsiteX18" fmla="*/ 13 w 183979"/>
                  <a:gd name="connsiteY18" fmla="*/ 93650 h 183979"/>
                  <a:gd name="connsiteX19" fmla="*/ 6363 w 183979"/>
                  <a:gd name="connsiteY19" fmla="*/ 127922 h 183979"/>
                  <a:gd name="connsiteX20" fmla="*/ 26120 w 183979"/>
                  <a:gd name="connsiteY20" fmla="*/ 157859 h 183979"/>
                  <a:gd name="connsiteX21" fmla="*/ 56057 w 183979"/>
                  <a:gd name="connsiteY21" fmla="*/ 177616 h 183979"/>
                  <a:gd name="connsiteX22" fmla="*/ 90329 w 183979"/>
                  <a:gd name="connsiteY22" fmla="*/ 183966 h 183979"/>
                  <a:gd name="connsiteX23" fmla="*/ 124701 w 183979"/>
                  <a:gd name="connsiteY23" fmla="*/ 176910 h 183979"/>
                  <a:gd name="connsiteX24" fmla="*/ 155142 w 183979"/>
                  <a:gd name="connsiteY24" fmla="*/ 156649 h 183979"/>
                  <a:gd name="connsiteX25" fmla="*/ 172379 w 183979"/>
                  <a:gd name="connsiteY25" fmla="*/ 134373 h 183979"/>
                  <a:gd name="connsiteX26" fmla="*/ 181652 w 183979"/>
                  <a:gd name="connsiteY26" fmla="*/ 110988 h 183979"/>
                  <a:gd name="connsiteX27" fmla="*/ 183971 w 183979"/>
                  <a:gd name="connsiteY27" fmla="*/ 89618 h 183979"/>
                  <a:gd name="connsiteX28" fmla="*/ 137704 w 183979"/>
                  <a:gd name="connsiteY28" fmla="*/ 89618 h 183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3979" h="183979">
                    <a:moveTo>
                      <a:pt x="137704" y="89719"/>
                    </a:moveTo>
                    <a:cubicBezTo>
                      <a:pt x="137906" y="94457"/>
                      <a:pt x="137402" y="99194"/>
                      <a:pt x="136091" y="104033"/>
                    </a:cubicBezTo>
                    <a:cubicBezTo>
                      <a:pt x="134075" y="111996"/>
                      <a:pt x="129943" y="119152"/>
                      <a:pt x="123794" y="125301"/>
                    </a:cubicBezTo>
                    <a:cubicBezTo>
                      <a:pt x="119459" y="129635"/>
                      <a:pt x="114621" y="132760"/>
                      <a:pt x="108976" y="134675"/>
                    </a:cubicBezTo>
                    <a:cubicBezTo>
                      <a:pt x="103432" y="136691"/>
                      <a:pt x="97687" y="137599"/>
                      <a:pt x="91941" y="137498"/>
                    </a:cubicBezTo>
                    <a:cubicBezTo>
                      <a:pt x="86196" y="137397"/>
                      <a:pt x="80551" y="136187"/>
                      <a:pt x="75108" y="133869"/>
                    </a:cubicBezTo>
                    <a:cubicBezTo>
                      <a:pt x="69665" y="131551"/>
                      <a:pt x="64726" y="128224"/>
                      <a:pt x="60492" y="123991"/>
                    </a:cubicBezTo>
                    <a:cubicBezTo>
                      <a:pt x="56360" y="119858"/>
                      <a:pt x="53033" y="114919"/>
                      <a:pt x="50614" y="109375"/>
                    </a:cubicBezTo>
                    <a:cubicBezTo>
                      <a:pt x="48195" y="103831"/>
                      <a:pt x="46985" y="98186"/>
                      <a:pt x="46784" y="92340"/>
                    </a:cubicBezTo>
                    <a:cubicBezTo>
                      <a:pt x="46582" y="86494"/>
                      <a:pt x="47489" y="80849"/>
                      <a:pt x="49505" y="75204"/>
                    </a:cubicBezTo>
                    <a:cubicBezTo>
                      <a:pt x="51521" y="69660"/>
                      <a:pt x="54646" y="64721"/>
                      <a:pt x="58880" y="60387"/>
                    </a:cubicBezTo>
                    <a:cubicBezTo>
                      <a:pt x="65431" y="53835"/>
                      <a:pt x="72387" y="49601"/>
                      <a:pt x="79745" y="47787"/>
                    </a:cubicBezTo>
                    <a:cubicBezTo>
                      <a:pt x="84079" y="46678"/>
                      <a:pt x="88615" y="46275"/>
                      <a:pt x="93353" y="46477"/>
                    </a:cubicBezTo>
                    <a:lnTo>
                      <a:pt x="93353" y="8"/>
                    </a:lnTo>
                    <a:cubicBezTo>
                      <a:pt x="86599" y="-92"/>
                      <a:pt x="79946" y="714"/>
                      <a:pt x="73395" y="2125"/>
                    </a:cubicBezTo>
                    <a:cubicBezTo>
                      <a:pt x="65532" y="3940"/>
                      <a:pt x="57771" y="6964"/>
                      <a:pt x="50009" y="11298"/>
                    </a:cubicBezTo>
                    <a:cubicBezTo>
                      <a:pt x="42349" y="15632"/>
                      <a:pt x="34789" y="21479"/>
                      <a:pt x="27330" y="28837"/>
                    </a:cubicBezTo>
                    <a:cubicBezTo>
                      <a:pt x="18258" y="37909"/>
                      <a:pt x="11504" y="47989"/>
                      <a:pt x="7069" y="59278"/>
                    </a:cubicBezTo>
                    <a:cubicBezTo>
                      <a:pt x="2533" y="70567"/>
                      <a:pt x="215" y="82059"/>
                      <a:pt x="13" y="93650"/>
                    </a:cubicBezTo>
                    <a:cubicBezTo>
                      <a:pt x="-188" y="105343"/>
                      <a:pt x="1928" y="116733"/>
                      <a:pt x="6363" y="127922"/>
                    </a:cubicBezTo>
                    <a:cubicBezTo>
                      <a:pt x="10799" y="139111"/>
                      <a:pt x="17351" y="149090"/>
                      <a:pt x="26120" y="157859"/>
                    </a:cubicBezTo>
                    <a:cubicBezTo>
                      <a:pt x="34889" y="166629"/>
                      <a:pt x="44869" y="173281"/>
                      <a:pt x="56057" y="177616"/>
                    </a:cubicBezTo>
                    <a:cubicBezTo>
                      <a:pt x="67246" y="182051"/>
                      <a:pt x="78636" y="184167"/>
                      <a:pt x="90329" y="183966"/>
                    </a:cubicBezTo>
                    <a:cubicBezTo>
                      <a:pt x="102021" y="183764"/>
                      <a:pt x="113512" y="181446"/>
                      <a:pt x="124701" y="176910"/>
                    </a:cubicBezTo>
                    <a:cubicBezTo>
                      <a:pt x="135990" y="172374"/>
                      <a:pt x="146171" y="165621"/>
                      <a:pt x="155142" y="156649"/>
                    </a:cubicBezTo>
                    <a:cubicBezTo>
                      <a:pt x="162400" y="149392"/>
                      <a:pt x="168145" y="142034"/>
                      <a:pt x="172379" y="134373"/>
                    </a:cubicBezTo>
                    <a:cubicBezTo>
                      <a:pt x="176713" y="126712"/>
                      <a:pt x="179737" y="118951"/>
                      <a:pt x="181652" y="110988"/>
                    </a:cubicBezTo>
                    <a:cubicBezTo>
                      <a:pt x="183265" y="104033"/>
                      <a:pt x="184071" y="96876"/>
                      <a:pt x="183971" y="89618"/>
                    </a:cubicBezTo>
                    <a:lnTo>
                      <a:pt x="137704" y="89618"/>
                    </a:lnTo>
                    <a:close/>
                  </a:path>
                </a:pathLst>
              </a:custGeom>
              <a:solidFill>
                <a:srgbClr val="4F35EC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7DA39D0-115B-476F-96D8-7F5AE780B331}"/>
                </a:ext>
              </a:extLst>
            </p:cNvPr>
            <p:cNvCxnSpPr>
              <a:cxnSpLocks/>
            </p:cNvCxnSpPr>
            <p:nvPr/>
          </p:nvCxnSpPr>
          <p:spPr>
            <a:xfrm>
              <a:off x="10787529" y="6190800"/>
              <a:ext cx="0" cy="3620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948643D-97C6-478B-BFCF-ABDB1B7EF9B5}"/>
                </a:ext>
              </a:extLst>
            </p:cNvPr>
            <p:cNvSpPr txBox="1"/>
            <p:nvPr/>
          </p:nvSpPr>
          <p:spPr>
            <a:xfrm>
              <a:off x="10249332" y="6187176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Samsung Sans" panose="020B0303020203020204" pitchFamily="34" charset="0"/>
                  <a:ea typeface="Samsung Sans" panose="020B0303020203020204" pitchFamily="34" charset="0"/>
                </a:rPr>
                <a:t>02.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01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112E92-1FFA-49EE-8F85-0E0C974861D7}"/>
              </a:ext>
            </a:extLst>
          </p:cNvPr>
          <p:cNvSpPr/>
          <p:nvPr/>
        </p:nvSpPr>
        <p:spPr>
          <a:xfrm>
            <a:off x="0" y="0"/>
            <a:ext cx="184731" cy="6858000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113F9-34F4-4A14-A601-8DB127902BF6}"/>
              </a:ext>
            </a:extLst>
          </p:cNvPr>
          <p:cNvSpPr/>
          <p:nvPr/>
        </p:nvSpPr>
        <p:spPr>
          <a:xfrm rot="16200000">
            <a:off x="10815872" y="529587"/>
            <a:ext cx="155180" cy="1007985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89A90A-6EB1-4C6D-9429-330153087B2F}"/>
              </a:ext>
            </a:extLst>
          </p:cNvPr>
          <p:cNvSpPr txBox="1"/>
          <p:nvPr/>
        </p:nvSpPr>
        <p:spPr>
          <a:xfrm>
            <a:off x="6375425" y="567292"/>
            <a:ext cx="5269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latin typeface="Samsung Sans" panose="020B0303020203020204" pitchFamily="34" charset="0"/>
                <a:ea typeface="Samsung Sans" panose="020B0303020203020204" pitchFamily="34" charset="0"/>
              </a:rPr>
              <a:t>Un peu d’histoire     </a:t>
            </a:r>
            <a:r>
              <a:rPr lang="fr-FR" sz="1400" dirty="0">
                <a:latin typeface="Samsung Sans" panose="020B0303020203020204" pitchFamily="34" charset="0"/>
                <a:ea typeface="Samsung Sans" panose="020B0303020203020204" pitchFamily="34" charset="0"/>
              </a:rPr>
              <a:t>|   Elliptic Curve Digital Signature Algorithm</a:t>
            </a:r>
            <a:endParaRPr lang="fr-FR" sz="1400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2A9AC1E-8217-493F-824D-4F640358B2C9}"/>
              </a:ext>
            </a:extLst>
          </p:cNvPr>
          <p:cNvGrpSpPr/>
          <p:nvPr/>
        </p:nvGrpSpPr>
        <p:grpSpPr>
          <a:xfrm>
            <a:off x="2303537" y="2266027"/>
            <a:ext cx="8143776" cy="2765783"/>
            <a:chOff x="1132199" y="2009677"/>
            <a:chExt cx="8143776" cy="2765783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B549B48-C768-408E-B04B-C2BD5AC03325}"/>
                </a:ext>
              </a:extLst>
            </p:cNvPr>
            <p:cNvSpPr/>
            <p:nvPr/>
          </p:nvSpPr>
          <p:spPr>
            <a:xfrm>
              <a:off x="1132199" y="2009678"/>
              <a:ext cx="8143776" cy="2563107"/>
            </a:xfrm>
            <a:prstGeom prst="roundRect">
              <a:avLst>
                <a:gd name="adj" fmla="val 453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74" name="Picture 2" descr="Scott A. Vanstone">
              <a:extLst>
                <a:ext uri="{FF2B5EF4-FFF2-40B4-BE49-F238E27FC236}">
                  <a16:creationId xmlns:a16="http://schemas.microsoft.com/office/drawing/2014/main" id="{372746ED-788B-4B79-BFBF-6831A40F7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32199" y="2009677"/>
              <a:ext cx="2563108" cy="2563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DCA30C-657B-446E-9BBE-922ED9F6C761}"/>
                </a:ext>
              </a:extLst>
            </p:cNvPr>
            <p:cNvSpPr txBox="1"/>
            <p:nvPr/>
          </p:nvSpPr>
          <p:spPr>
            <a:xfrm>
              <a:off x="4308236" y="2552567"/>
              <a:ext cx="439833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Samsung Sans" panose="020B0303020203020204" pitchFamily="34" charset="0"/>
                  <a:ea typeface="Samsung Sans" panose="020B0303020203020204" pitchFamily="34" charset="0"/>
                </a:rPr>
                <a:t>L’algorithme a été proposé en 1992 par Scott Vanstone, en réponse à un appel d'offres pour les signatures numériques du National Institute of Standards and Technology (</a:t>
              </a:r>
              <a:r>
                <a:rPr lang="fr-FR" b="1" dirty="0">
                  <a:solidFill>
                    <a:schemeClr val="bg1"/>
                  </a:solidFill>
                  <a:latin typeface="Samsung Sans" panose="020B0303020203020204" pitchFamily="34" charset="0"/>
                  <a:ea typeface="Samsung Sans" panose="020B0303020203020204" pitchFamily="34" charset="0"/>
                </a:rPr>
                <a:t>NIST</a:t>
              </a:r>
              <a:r>
                <a:rPr lang="fr-FR" dirty="0">
                  <a:solidFill>
                    <a:schemeClr val="bg1"/>
                  </a:solidFill>
                  <a:latin typeface="Samsung Sans" panose="020B0303020203020204" pitchFamily="34" charset="0"/>
                  <a:ea typeface="Samsung Sans" panose="020B0303020203020204" pitchFamily="34" charset="0"/>
                </a:rPr>
                <a:t>)</a:t>
              </a:r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E0B9CB53-811F-477F-86C5-44CFA92B75CF}"/>
                </a:ext>
              </a:extLst>
            </p:cNvPr>
            <p:cNvGrpSpPr/>
            <p:nvPr/>
          </p:nvGrpSpPr>
          <p:grpSpPr>
            <a:xfrm>
              <a:off x="7230359" y="4370107"/>
              <a:ext cx="1476207" cy="405353"/>
              <a:chOff x="7230359" y="4337449"/>
              <a:chExt cx="1476207" cy="405353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CBB13D60-8F7A-4FB2-8973-B60D2345DCCA}"/>
                  </a:ext>
                </a:extLst>
              </p:cNvPr>
              <p:cNvSpPr/>
              <p:nvPr/>
            </p:nvSpPr>
            <p:spPr>
              <a:xfrm>
                <a:off x="7230359" y="4337449"/>
                <a:ext cx="1476207" cy="405353"/>
              </a:xfrm>
              <a:prstGeom prst="roundRect">
                <a:avLst>
                  <a:gd name="adj" fmla="val 139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017AD4D9-1BB5-484C-AC9B-0F594457982A}"/>
                  </a:ext>
                </a:extLst>
              </p:cNvPr>
              <p:cNvSpPr txBox="1"/>
              <p:nvPr/>
            </p:nvSpPr>
            <p:spPr>
              <a:xfrm>
                <a:off x="7375752" y="4386236"/>
                <a:ext cx="11854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dirty="0">
                    <a:latin typeface="Samsung Sans" panose="020B0303020203020204" pitchFamily="34" charset="0"/>
                    <a:ea typeface="Samsung Sans" panose="020B0303020203020204" pitchFamily="34" charset="0"/>
                  </a:rPr>
                  <a:t>Wikipédia</a:t>
                </a:r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1E59F77-96D0-4ADE-8B1A-931FE92B3F05}"/>
              </a:ext>
            </a:extLst>
          </p:cNvPr>
          <p:cNvGrpSpPr/>
          <p:nvPr/>
        </p:nvGrpSpPr>
        <p:grpSpPr>
          <a:xfrm>
            <a:off x="10164939" y="6199629"/>
            <a:ext cx="1232516" cy="369332"/>
            <a:chOff x="10249332" y="6187176"/>
            <a:chExt cx="1232516" cy="369332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20A134F4-03E0-4B7F-8D3E-08E26A758C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977855" y="6286351"/>
              <a:ext cx="503993" cy="170982"/>
              <a:chOff x="11282189" y="6301561"/>
              <a:chExt cx="542305" cy="183979"/>
            </a:xfrm>
          </p:grpSpPr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AAA17C52-C012-43A6-BF59-BC2107998368}"/>
                  </a:ext>
                </a:extLst>
              </p:cNvPr>
              <p:cNvSpPr/>
              <p:nvPr/>
            </p:nvSpPr>
            <p:spPr>
              <a:xfrm>
                <a:off x="11445684" y="6303283"/>
                <a:ext cx="180432" cy="180731"/>
              </a:xfrm>
              <a:custGeom>
                <a:avLst/>
                <a:gdLst>
                  <a:gd name="connsiteX0" fmla="*/ 173374 w 180432"/>
                  <a:gd name="connsiteY0" fmla="*/ 55338 h 180731"/>
                  <a:gd name="connsiteX1" fmla="*/ 153919 w 180432"/>
                  <a:gd name="connsiteY1" fmla="*/ 26611 h 180731"/>
                  <a:gd name="connsiteX2" fmla="*/ 125192 w 180432"/>
                  <a:gd name="connsiteY2" fmla="*/ 7157 h 180731"/>
                  <a:gd name="connsiteX3" fmla="*/ 90114 w 180432"/>
                  <a:gd name="connsiteY3" fmla="*/ 0 h 180731"/>
                  <a:gd name="connsiteX4" fmla="*/ 55036 w 180432"/>
                  <a:gd name="connsiteY4" fmla="*/ 7157 h 180731"/>
                  <a:gd name="connsiteX5" fmla="*/ 26409 w 180432"/>
                  <a:gd name="connsiteY5" fmla="*/ 26611 h 180731"/>
                  <a:gd name="connsiteX6" fmla="*/ 7056 w 180432"/>
                  <a:gd name="connsiteY6" fmla="*/ 55338 h 180731"/>
                  <a:gd name="connsiteX7" fmla="*/ 0 w 180432"/>
                  <a:gd name="connsiteY7" fmla="*/ 86586 h 180731"/>
                  <a:gd name="connsiteX8" fmla="*/ 47275 w 180432"/>
                  <a:gd name="connsiteY8" fmla="*/ 86586 h 180731"/>
                  <a:gd name="connsiteX9" fmla="*/ 50399 w 180432"/>
                  <a:gd name="connsiteY9" fmla="*/ 73281 h 180731"/>
                  <a:gd name="connsiteX10" fmla="*/ 59572 w 180432"/>
                  <a:gd name="connsiteY10" fmla="*/ 58967 h 180731"/>
                  <a:gd name="connsiteX11" fmla="*/ 73281 w 180432"/>
                  <a:gd name="connsiteY11" fmla="*/ 49190 h 180731"/>
                  <a:gd name="connsiteX12" fmla="*/ 90013 w 180432"/>
                  <a:gd name="connsiteY12" fmla="*/ 45460 h 180731"/>
                  <a:gd name="connsiteX13" fmla="*/ 106746 w 180432"/>
                  <a:gd name="connsiteY13" fmla="*/ 49190 h 180731"/>
                  <a:gd name="connsiteX14" fmla="*/ 120555 w 180432"/>
                  <a:gd name="connsiteY14" fmla="*/ 58967 h 180731"/>
                  <a:gd name="connsiteX15" fmla="*/ 129829 w 180432"/>
                  <a:gd name="connsiteY15" fmla="*/ 73281 h 180731"/>
                  <a:gd name="connsiteX16" fmla="*/ 133155 w 180432"/>
                  <a:gd name="connsiteY16" fmla="*/ 90316 h 180731"/>
                  <a:gd name="connsiteX17" fmla="*/ 129829 w 180432"/>
                  <a:gd name="connsiteY17" fmla="*/ 107451 h 180731"/>
                  <a:gd name="connsiteX18" fmla="*/ 120555 w 180432"/>
                  <a:gd name="connsiteY18" fmla="*/ 121765 h 180731"/>
                  <a:gd name="connsiteX19" fmla="*/ 106746 w 180432"/>
                  <a:gd name="connsiteY19" fmla="*/ 131643 h 180731"/>
                  <a:gd name="connsiteX20" fmla="*/ 90013 w 180432"/>
                  <a:gd name="connsiteY20" fmla="*/ 135373 h 180731"/>
                  <a:gd name="connsiteX21" fmla="*/ 89711 w 180432"/>
                  <a:gd name="connsiteY21" fmla="*/ 135373 h 180731"/>
                  <a:gd name="connsiteX22" fmla="*/ 89711 w 180432"/>
                  <a:gd name="connsiteY22" fmla="*/ 180732 h 180731"/>
                  <a:gd name="connsiteX23" fmla="*/ 90013 w 180432"/>
                  <a:gd name="connsiteY23" fmla="*/ 180732 h 180731"/>
                  <a:gd name="connsiteX24" fmla="*/ 125091 w 180432"/>
                  <a:gd name="connsiteY24" fmla="*/ 173575 h 180731"/>
                  <a:gd name="connsiteX25" fmla="*/ 153819 w 180432"/>
                  <a:gd name="connsiteY25" fmla="*/ 154121 h 180731"/>
                  <a:gd name="connsiteX26" fmla="*/ 173273 w 180432"/>
                  <a:gd name="connsiteY26" fmla="*/ 125393 h 180731"/>
                  <a:gd name="connsiteX27" fmla="*/ 180430 w 180432"/>
                  <a:gd name="connsiteY27" fmla="*/ 90316 h 180731"/>
                  <a:gd name="connsiteX28" fmla="*/ 173374 w 180432"/>
                  <a:gd name="connsiteY28" fmla="*/ 55338 h 18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432" h="180731">
                    <a:moveTo>
                      <a:pt x="173374" y="55338"/>
                    </a:moveTo>
                    <a:cubicBezTo>
                      <a:pt x="168636" y="44351"/>
                      <a:pt x="162084" y="34776"/>
                      <a:pt x="153919" y="26611"/>
                    </a:cubicBezTo>
                    <a:cubicBezTo>
                      <a:pt x="145755" y="18446"/>
                      <a:pt x="136179" y="11894"/>
                      <a:pt x="125192" y="7157"/>
                    </a:cubicBezTo>
                    <a:cubicBezTo>
                      <a:pt x="114205" y="2419"/>
                      <a:pt x="102512" y="0"/>
                      <a:pt x="90114" y="0"/>
                    </a:cubicBezTo>
                    <a:cubicBezTo>
                      <a:pt x="77716" y="0"/>
                      <a:pt x="66023" y="2419"/>
                      <a:pt x="55036" y="7157"/>
                    </a:cubicBezTo>
                    <a:cubicBezTo>
                      <a:pt x="44049" y="11894"/>
                      <a:pt x="34473" y="18446"/>
                      <a:pt x="26409" y="26611"/>
                    </a:cubicBezTo>
                    <a:cubicBezTo>
                      <a:pt x="18345" y="34776"/>
                      <a:pt x="11894" y="44351"/>
                      <a:pt x="7056" y="55338"/>
                    </a:cubicBezTo>
                    <a:cubicBezTo>
                      <a:pt x="2822" y="65217"/>
                      <a:pt x="403" y="75599"/>
                      <a:pt x="0" y="86586"/>
                    </a:cubicBezTo>
                    <a:lnTo>
                      <a:pt x="47275" y="86586"/>
                    </a:lnTo>
                    <a:cubicBezTo>
                      <a:pt x="47678" y="82050"/>
                      <a:pt x="48686" y="77615"/>
                      <a:pt x="50399" y="73281"/>
                    </a:cubicBezTo>
                    <a:cubicBezTo>
                      <a:pt x="52617" y="67837"/>
                      <a:pt x="55641" y="62999"/>
                      <a:pt x="59572" y="58967"/>
                    </a:cubicBezTo>
                    <a:cubicBezTo>
                      <a:pt x="63503" y="54935"/>
                      <a:pt x="68039" y="51609"/>
                      <a:pt x="73281" y="49190"/>
                    </a:cubicBezTo>
                    <a:cubicBezTo>
                      <a:pt x="78522" y="46771"/>
                      <a:pt x="84066" y="45460"/>
                      <a:pt x="90013" y="45460"/>
                    </a:cubicBezTo>
                    <a:cubicBezTo>
                      <a:pt x="95859" y="45460"/>
                      <a:pt x="101504" y="46670"/>
                      <a:pt x="106746" y="49190"/>
                    </a:cubicBezTo>
                    <a:cubicBezTo>
                      <a:pt x="111987" y="51609"/>
                      <a:pt x="116624" y="54935"/>
                      <a:pt x="120555" y="58967"/>
                    </a:cubicBezTo>
                    <a:cubicBezTo>
                      <a:pt x="124486" y="62999"/>
                      <a:pt x="127611" y="67837"/>
                      <a:pt x="129829" y="73281"/>
                    </a:cubicBezTo>
                    <a:cubicBezTo>
                      <a:pt x="132046" y="78724"/>
                      <a:pt x="133155" y="84469"/>
                      <a:pt x="133155" y="90316"/>
                    </a:cubicBezTo>
                    <a:cubicBezTo>
                      <a:pt x="133155" y="96363"/>
                      <a:pt x="132046" y="102109"/>
                      <a:pt x="129829" y="107451"/>
                    </a:cubicBezTo>
                    <a:cubicBezTo>
                      <a:pt x="127611" y="112894"/>
                      <a:pt x="124486" y="117632"/>
                      <a:pt x="120555" y="121765"/>
                    </a:cubicBezTo>
                    <a:cubicBezTo>
                      <a:pt x="116624" y="125897"/>
                      <a:pt x="111987" y="129224"/>
                      <a:pt x="106746" y="131643"/>
                    </a:cubicBezTo>
                    <a:cubicBezTo>
                      <a:pt x="101504" y="134062"/>
                      <a:pt x="95960" y="135373"/>
                      <a:pt x="90013" y="135373"/>
                    </a:cubicBezTo>
                    <a:cubicBezTo>
                      <a:pt x="89912" y="135373"/>
                      <a:pt x="89812" y="135373"/>
                      <a:pt x="89711" y="135373"/>
                    </a:cubicBezTo>
                    <a:lnTo>
                      <a:pt x="89711" y="180732"/>
                    </a:lnTo>
                    <a:cubicBezTo>
                      <a:pt x="89812" y="180732"/>
                      <a:pt x="89912" y="180732"/>
                      <a:pt x="90013" y="180732"/>
                    </a:cubicBezTo>
                    <a:cubicBezTo>
                      <a:pt x="102411" y="180732"/>
                      <a:pt x="114104" y="178313"/>
                      <a:pt x="125091" y="173575"/>
                    </a:cubicBezTo>
                    <a:cubicBezTo>
                      <a:pt x="136078" y="168838"/>
                      <a:pt x="145654" y="162286"/>
                      <a:pt x="153819" y="154121"/>
                    </a:cubicBezTo>
                    <a:cubicBezTo>
                      <a:pt x="161983" y="145956"/>
                      <a:pt x="168535" y="136381"/>
                      <a:pt x="173273" y="125393"/>
                    </a:cubicBezTo>
                    <a:cubicBezTo>
                      <a:pt x="178010" y="114406"/>
                      <a:pt x="180430" y="102714"/>
                      <a:pt x="180430" y="90316"/>
                    </a:cubicBezTo>
                    <a:cubicBezTo>
                      <a:pt x="180530" y="78018"/>
                      <a:pt x="178212" y="66325"/>
                      <a:pt x="173374" y="55338"/>
                    </a:cubicBezTo>
                    <a:close/>
                  </a:path>
                </a:pathLst>
              </a:custGeom>
              <a:solidFill>
                <a:srgbClr val="C537C2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7ECD136E-CC08-4970-A101-C74EFC32CFEB}"/>
                  </a:ext>
                </a:extLst>
              </p:cNvPr>
              <p:cNvSpPr/>
              <p:nvPr/>
            </p:nvSpPr>
            <p:spPr>
              <a:xfrm>
                <a:off x="11282189" y="6301569"/>
                <a:ext cx="150910" cy="183856"/>
              </a:xfrm>
              <a:custGeom>
                <a:avLst/>
                <a:gdLst>
                  <a:gd name="connsiteX0" fmla="*/ 145654 w 150910"/>
                  <a:gd name="connsiteY0" fmla="*/ 41428 h 183856"/>
                  <a:gd name="connsiteX1" fmla="*/ 131038 w 150910"/>
                  <a:gd name="connsiteY1" fmla="*/ 19857 h 183856"/>
                  <a:gd name="connsiteX2" fmla="*/ 109467 w 150910"/>
                  <a:gd name="connsiteY2" fmla="*/ 5242 h 183856"/>
                  <a:gd name="connsiteX3" fmla="*/ 82957 w 150910"/>
                  <a:gd name="connsiteY3" fmla="*/ 0 h 183856"/>
                  <a:gd name="connsiteX4" fmla="*/ 52314 w 150910"/>
                  <a:gd name="connsiteY4" fmla="*/ 0 h 183856"/>
                  <a:gd name="connsiteX5" fmla="*/ 52314 w 150910"/>
                  <a:gd name="connsiteY5" fmla="*/ 45964 h 183856"/>
                  <a:gd name="connsiteX6" fmla="*/ 79530 w 150910"/>
                  <a:gd name="connsiteY6" fmla="*/ 46267 h 183856"/>
                  <a:gd name="connsiteX7" fmla="*/ 88904 w 150910"/>
                  <a:gd name="connsiteY7" fmla="*/ 48182 h 183856"/>
                  <a:gd name="connsiteX8" fmla="*/ 95759 w 150910"/>
                  <a:gd name="connsiteY8" fmla="*/ 53020 h 183856"/>
                  <a:gd name="connsiteX9" fmla="*/ 99891 w 150910"/>
                  <a:gd name="connsiteY9" fmla="*/ 59874 h 183856"/>
                  <a:gd name="connsiteX10" fmla="*/ 101303 w 150910"/>
                  <a:gd name="connsiteY10" fmla="*/ 67737 h 183856"/>
                  <a:gd name="connsiteX11" fmla="*/ 96867 w 150910"/>
                  <a:gd name="connsiteY11" fmla="*/ 81647 h 183856"/>
                  <a:gd name="connsiteX12" fmla="*/ 82856 w 150910"/>
                  <a:gd name="connsiteY12" fmla="*/ 87796 h 183856"/>
                  <a:gd name="connsiteX13" fmla="*/ 0 w 150910"/>
                  <a:gd name="connsiteY13" fmla="*/ 88300 h 183856"/>
                  <a:gd name="connsiteX14" fmla="*/ 0 w 150910"/>
                  <a:gd name="connsiteY14" fmla="*/ 177910 h 183856"/>
                  <a:gd name="connsiteX15" fmla="*/ 1714 w 150910"/>
                  <a:gd name="connsiteY15" fmla="*/ 182143 h 183856"/>
                  <a:gd name="connsiteX16" fmla="*/ 5947 w 150910"/>
                  <a:gd name="connsiteY16" fmla="*/ 183857 h 183856"/>
                  <a:gd name="connsiteX17" fmla="*/ 43444 w 150910"/>
                  <a:gd name="connsiteY17" fmla="*/ 183857 h 183856"/>
                  <a:gd name="connsiteX18" fmla="*/ 47980 w 150910"/>
                  <a:gd name="connsiteY18" fmla="*/ 182042 h 183856"/>
                  <a:gd name="connsiteX19" fmla="*/ 49694 w 150910"/>
                  <a:gd name="connsiteY19" fmla="*/ 177809 h 183856"/>
                  <a:gd name="connsiteX20" fmla="*/ 49694 w 150910"/>
                  <a:gd name="connsiteY20" fmla="*/ 140715 h 183856"/>
                  <a:gd name="connsiteX21" fmla="*/ 51508 w 150910"/>
                  <a:gd name="connsiteY21" fmla="*/ 136179 h 183856"/>
                  <a:gd name="connsiteX22" fmla="*/ 55742 w 150910"/>
                  <a:gd name="connsiteY22" fmla="*/ 134465 h 183856"/>
                  <a:gd name="connsiteX23" fmla="*/ 77615 w 150910"/>
                  <a:gd name="connsiteY23" fmla="*/ 134465 h 183856"/>
                  <a:gd name="connsiteX24" fmla="*/ 109770 w 150910"/>
                  <a:gd name="connsiteY24" fmla="*/ 129325 h 183856"/>
                  <a:gd name="connsiteX25" fmla="*/ 132651 w 150910"/>
                  <a:gd name="connsiteY25" fmla="*/ 115213 h 183856"/>
                  <a:gd name="connsiteX26" fmla="*/ 146360 w 150910"/>
                  <a:gd name="connsiteY26" fmla="*/ 94146 h 183856"/>
                  <a:gd name="connsiteX27" fmla="*/ 150896 w 150910"/>
                  <a:gd name="connsiteY27" fmla="*/ 67837 h 183856"/>
                  <a:gd name="connsiteX28" fmla="*/ 145654 w 150910"/>
                  <a:gd name="connsiteY28" fmla="*/ 41428 h 18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0910" h="183856">
                    <a:moveTo>
                      <a:pt x="145654" y="41428"/>
                    </a:moveTo>
                    <a:cubicBezTo>
                      <a:pt x="142025" y="33264"/>
                      <a:pt x="137187" y="26006"/>
                      <a:pt x="131038" y="19857"/>
                    </a:cubicBezTo>
                    <a:cubicBezTo>
                      <a:pt x="124889" y="13709"/>
                      <a:pt x="117733" y="8769"/>
                      <a:pt x="109467" y="5242"/>
                    </a:cubicBezTo>
                    <a:cubicBezTo>
                      <a:pt x="101202" y="1714"/>
                      <a:pt x="92332" y="0"/>
                      <a:pt x="82957" y="0"/>
                    </a:cubicBezTo>
                    <a:lnTo>
                      <a:pt x="52314" y="0"/>
                    </a:lnTo>
                    <a:lnTo>
                      <a:pt x="52314" y="45964"/>
                    </a:lnTo>
                    <a:cubicBezTo>
                      <a:pt x="53726" y="45964"/>
                      <a:pt x="79530" y="46267"/>
                      <a:pt x="79530" y="46267"/>
                    </a:cubicBezTo>
                    <a:cubicBezTo>
                      <a:pt x="83058" y="46267"/>
                      <a:pt x="86183" y="46871"/>
                      <a:pt x="88904" y="48182"/>
                    </a:cubicBezTo>
                    <a:cubicBezTo>
                      <a:pt x="91626" y="49492"/>
                      <a:pt x="93844" y="51105"/>
                      <a:pt x="95759" y="53020"/>
                    </a:cubicBezTo>
                    <a:cubicBezTo>
                      <a:pt x="97573" y="55036"/>
                      <a:pt x="98984" y="57354"/>
                      <a:pt x="99891" y="59874"/>
                    </a:cubicBezTo>
                    <a:cubicBezTo>
                      <a:pt x="100799" y="62495"/>
                      <a:pt x="101303" y="65116"/>
                      <a:pt x="101303" y="67737"/>
                    </a:cubicBezTo>
                    <a:cubicBezTo>
                      <a:pt x="101303" y="72877"/>
                      <a:pt x="99791" y="77514"/>
                      <a:pt x="96867" y="81647"/>
                    </a:cubicBezTo>
                    <a:cubicBezTo>
                      <a:pt x="93944" y="85679"/>
                      <a:pt x="89207" y="87796"/>
                      <a:pt x="82856" y="87796"/>
                    </a:cubicBezTo>
                    <a:lnTo>
                      <a:pt x="0" y="88300"/>
                    </a:lnTo>
                    <a:lnTo>
                      <a:pt x="0" y="177910"/>
                    </a:lnTo>
                    <a:cubicBezTo>
                      <a:pt x="0" y="179623"/>
                      <a:pt x="605" y="181034"/>
                      <a:pt x="1714" y="182143"/>
                    </a:cubicBezTo>
                    <a:cubicBezTo>
                      <a:pt x="2923" y="183353"/>
                      <a:pt x="4334" y="183857"/>
                      <a:pt x="5947" y="183857"/>
                    </a:cubicBezTo>
                    <a:lnTo>
                      <a:pt x="43444" y="183857"/>
                    </a:lnTo>
                    <a:cubicBezTo>
                      <a:pt x="45158" y="183857"/>
                      <a:pt x="46771" y="183252"/>
                      <a:pt x="47980" y="182042"/>
                    </a:cubicBezTo>
                    <a:cubicBezTo>
                      <a:pt x="49089" y="180934"/>
                      <a:pt x="49694" y="179522"/>
                      <a:pt x="49694" y="177809"/>
                    </a:cubicBezTo>
                    <a:lnTo>
                      <a:pt x="49694" y="140715"/>
                    </a:lnTo>
                    <a:cubicBezTo>
                      <a:pt x="49694" y="139001"/>
                      <a:pt x="50298" y="137389"/>
                      <a:pt x="51508" y="136179"/>
                    </a:cubicBezTo>
                    <a:cubicBezTo>
                      <a:pt x="52718" y="135070"/>
                      <a:pt x="54028" y="134465"/>
                      <a:pt x="55742" y="134465"/>
                    </a:cubicBezTo>
                    <a:lnTo>
                      <a:pt x="77615" y="134465"/>
                    </a:lnTo>
                    <a:cubicBezTo>
                      <a:pt x="89912" y="134465"/>
                      <a:pt x="100597" y="132752"/>
                      <a:pt x="109770" y="129325"/>
                    </a:cubicBezTo>
                    <a:cubicBezTo>
                      <a:pt x="118942" y="125897"/>
                      <a:pt x="126603" y="121160"/>
                      <a:pt x="132651" y="115213"/>
                    </a:cubicBezTo>
                    <a:cubicBezTo>
                      <a:pt x="138800" y="109266"/>
                      <a:pt x="143336" y="102210"/>
                      <a:pt x="146360" y="94146"/>
                    </a:cubicBezTo>
                    <a:cubicBezTo>
                      <a:pt x="149384" y="85981"/>
                      <a:pt x="150896" y="77313"/>
                      <a:pt x="150896" y="67837"/>
                    </a:cubicBezTo>
                    <a:cubicBezTo>
                      <a:pt x="151097" y="58463"/>
                      <a:pt x="149283" y="49694"/>
                      <a:pt x="145654" y="41428"/>
                    </a:cubicBezTo>
                    <a:close/>
                  </a:path>
                </a:pathLst>
              </a:custGeom>
              <a:solidFill>
                <a:srgbClr val="E7376E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193B7256-80C4-4E24-BF85-27711BA8CECC}"/>
                  </a:ext>
                </a:extLst>
              </p:cNvPr>
              <p:cNvSpPr/>
              <p:nvPr/>
            </p:nvSpPr>
            <p:spPr>
              <a:xfrm>
                <a:off x="11640515" y="6301561"/>
                <a:ext cx="183979" cy="183979"/>
              </a:xfrm>
              <a:custGeom>
                <a:avLst/>
                <a:gdLst>
                  <a:gd name="connsiteX0" fmla="*/ 137704 w 183979"/>
                  <a:gd name="connsiteY0" fmla="*/ 89719 h 183979"/>
                  <a:gd name="connsiteX1" fmla="*/ 136091 w 183979"/>
                  <a:gd name="connsiteY1" fmla="*/ 104033 h 183979"/>
                  <a:gd name="connsiteX2" fmla="*/ 123794 w 183979"/>
                  <a:gd name="connsiteY2" fmla="*/ 125301 h 183979"/>
                  <a:gd name="connsiteX3" fmla="*/ 108976 w 183979"/>
                  <a:gd name="connsiteY3" fmla="*/ 134675 h 183979"/>
                  <a:gd name="connsiteX4" fmla="*/ 91941 w 183979"/>
                  <a:gd name="connsiteY4" fmla="*/ 137498 h 183979"/>
                  <a:gd name="connsiteX5" fmla="*/ 75108 w 183979"/>
                  <a:gd name="connsiteY5" fmla="*/ 133869 h 183979"/>
                  <a:gd name="connsiteX6" fmla="*/ 60492 w 183979"/>
                  <a:gd name="connsiteY6" fmla="*/ 123991 h 183979"/>
                  <a:gd name="connsiteX7" fmla="*/ 50614 w 183979"/>
                  <a:gd name="connsiteY7" fmla="*/ 109375 h 183979"/>
                  <a:gd name="connsiteX8" fmla="*/ 46784 w 183979"/>
                  <a:gd name="connsiteY8" fmla="*/ 92340 h 183979"/>
                  <a:gd name="connsiteX9" fmla="*/ 49505 w 183979"/>
                  <a:gd name="connsiteY9" fmla="*/ 75204 h 183979"/>
                  <a:gd name="connsiteX10" fmla="*/ 58880 w 183979"/>
                  <a:gd name="connsiteY10" fmla="*/ 60387 h 183979"/>
                  <a:gd name="connsiteX11" fmla="*/ 79745 w 183979"/>
                  <a:gd name="connsiteY11" fmla="*/ 47787 h 183979"/>
                  <a:gd name="connsiteX12" fmla="*/ 93353 w 183979"/>
                  <a:gd name="connsiteY12" fmla="*/ 46477 h 183979"/>
                  <a:gd name="connsiteX13" fmla="*/ 93353 w 183979"/>
                  <a:gd name="connsiteY13" fmla="*/ 8 h 183979"/>
                  <a:gd name="connsiteX14" fmla="*/ 73395 w 183979"/>
                  <a:gd name="connsiteY14" fmla="*/ 2125 h 183979"/>
                  <a:gd name="connsiteX15" fmla="*/ 50009 w 183979"/>
                  <a:gd name="connsiteY15" fmla="*/ 11298 h 183979"/>
                  <a:gd name="connsiteX16" fmla="*/ 27330 w 183979"/>
                  <a:gd name="connsiteY16" fmla="*/ 28837 h 183979"/>
                  <a:gd name="connsiteX17" fmla="*/ 7069 w 183979"/>
                  <a:gd name="connsiteY17" fmla="*/ 59278 h 183979"/>
                  <a:gd name="connsiteX18" fmla="*/ 13 w 183979"/>
                  <a:gd name="connsiteY18" fmla="*/ 93650 h 183979"/>
                  <a:gd name="connsiteX19" fmla="*/ 6363 w 183979"/>
                  <a:gd name="connsiteY19" fmla="*/ 127922 h 183979"/>
                  <a:gd name="connsiteX20" fmla="*/ 26120 w 183979"/>
                  <a:gd name="connsiteY20" fmla="*/ 157859 h 183979"/>
                  <a:gd name="connsiteX21" fmla="*/ 56057 w 183979"/>
                  <a:gd name="connsiteY21" fmla="*/ 177616 h 183979"/>
                  <a:gd name="connsiteX22" fmla="*/ 90329 w 183979"/>
                  <a:gd name="connsiteY22" fmla="*/ 183966 h 183979"/>
                  <a:gd name="connsiteX23" fmla="*/ 124701 w 183979"/>
                  <a:gd name="connsiteY23" fmla="*/ 176910 h 183979"/>
                  <a:gd name="connsiteX24" fmla="*/ 155142 w 183979"/>
                  <a:gd name="connsiteY24" fmla="*/ 156649 h 183979"/>
                  <a:gd name="connsiteX25" fmla="*/ 172379 w 183979"/>
                  <a:gd name="connsiteY25" fmla="*/ 134373 h 183979"/>
                  <a:gd name="connsiteX26" fmla="*/ 181652 w 183979"/>
                  <a:gd name="connsiteY26" fmla="*/ 110988 h 183979"/>
                  <a:gd name="connsiteX27" fmla="*/ 183971 w 183979"/>
                  <a:gd name="connsiteY27" fmla="*/ 89618 h 183979"/>
                  <a:gd name="connsiteX28" fmla="*/ 137704 w 183979"/>
                  <a:gd name="connsiteY28" fmla="*/ 89618 h 183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3979" h="183979">
                    <a:moveTo>
                      <a:pt x="137704" y="89719"/>
                    </a:moveTo>
                    <a:cubicBezTo>
                      <a:pt x="137906" y="94457"/>
                      <a:pt x="137402" y="99194"/>
                      <a:pt x="136091" y="104033"/>
                    </a:cubicBezTo>
                    <a:cubicBezTo>
                      <a:pt x="134075" y="111996"/>
                      <a:pt x="129943" y="119152"/>
                      <a:pt x="123794" y="125301"/>
                    </a:cubicBezTo>
                    <a:cubicBezTo>
                      <a:pt x="119459" y="129635"/>
                      <a:pt x="114621" y="132760"/>
                      <a:pt x="108976" y="134675"/>
                    </a:cubicBezTo>
                    <a:cubicBezTo>
                      <a:pt x="103432" y="136691"/>
                      <a:pt x="97687" y="137599"/>
                      <a:pt x="91941" y="137498"/>
                    </a:cubicBezTo>
                    <a:cubicBezTo>
                      <a:pt x="86196" y="137397"/>
                      <a:pt x="80551" y="136187"/>
                      <a:pt x="75108" y="133869"/>
                    </a:cubicBezTo>
                    <a:cubicBezTo>
                      <a:pt x="69665" y="131551"/>
                      <a:pt x="64726" y="128224"/>
                      <a:pt x="60492" y="123991"/>
                    </a:cubicBezTo>
                    <a:cubicBezTo>
                      <a:pt x="56360" y="119858"/>
                      <a:pt x="53033" y="114919"/>
                      <a:pt x="50614" y="109375"/>
                    </a:cubicBezTo>
                    <a:cubicBezTo>
                      <a:pt x="48195" y="103831"/>
                      <a:pt x="46985" y="98186"/>
                      <a:pt x="46784" y="92340"/>
                    </a:cubicBezTo>
                    <a:cubicBezTo>
                      <a:pt x="46582" y="86494"/>
                      <a:pt x="47489" y="80849"/>
                      <a:pt x="49505" y="75204"/>
                    </a:cubicBezTo>
                    <a:cubicBezTo>
                      <a:pt x="51521" y="69660"/>
                      <a:pt x="54646" y="64721"/>
                      <a:pt x="58880" y="60387"/>
                    </a:cubicBezTo>
                    <a:cubicBezTo>
                      <a:pt x="65431" y="53835"/>
                      <a:pt x="72387" y="49601"/>
                      <a:pt x="79745" y="47787"/>
                    </a:cubicBezTo>
                    <a:cubicBezTo>
                      <a:pt x="84079" y="46678"/>
                      <a:pt x="88615" y="46275"/>
                      <a:pt x="93353" y="46477"/>
                    </a:cubicBezTo>
                    <a:lnTo>
                      <a:pt x="93353" y="8"/>
                    </a:lnTo>
                    <a:cubicBezTo>
                      <a:pt x="86599" y="-92"/>
                      <a:pt x="79946" y="714"/>
                      <a:pt x="73395" y="2125"/>
                    </a:cubicBezTo>
                    <a:cubicBezTo>
                      <a:pt x="65532" y="3940"/>
                      <a:pt x="57771" y="6964"/>
                      <a:pt x="50009" y="11298"/>
                    </a:cubicBezTo>
                    <a:cubicBezTo>
                      <a:pt x="42349" y="15632"/>
                      <a:pt x="34789" y="21479"/>
                      <a:pt x="27330" y="28837"/>
                    </a:cubicBezTo>
                    <a:cubicBezTo>
                      <a:pt x="18258" y="37909"/>
                      <a:pt x="11504" y="47989"/>
                      <a:pt x="7069" y="59278"/>
                    </a:cubicBezTo>
                    <a:cubicBezTo>
                      <a:pt x="2533" y="70567"/>
                      <a:pt x="215" y="82059"/>
                      <a:pt x="13" y="93650"/>
                    </a:cubicBezTo>
                    <a:cubicBezTo>
                      <a:pt x="-188" y="105343"/>
                      <a:pt x="1928" y="116733"/>
                      <a:pt x="6363" y="127922"/>
                    </a:cubicBezTo>
                    <a:cubicBezTo>
                      <a:pt x="10799" y="139111"/>
                      <a:pt x="17351" y="149090"/>
                      <a:pt x="26120" y="157859"/>
                    </a:cubicBezTo>
                    <a:cubicBezTo>
                      <a:pt x="34889" y="166629"/>
                      <a:pt x="44869" y="173281"/>
                      <a:pt x="56057" y="177616"/>
                    </a:cubicBezTo>
                    <a:cubicBezTo>
                      <a:pt x="67246" y="182051"/>
                      <a:pt x="78636" y="184167"/>
                      <a:pt x="90329" y="183966"/>
                    </a:cubicBezTo>
                    <a:cubicBezTo>
                      <a:pt x="102021" y="183764"/>
                      <a:pt x="113512" y="181446"/>
                      <a:pt x="124701" y="176910"/>
                    </a:cubicBezTo>
                    <a:cubicBezTo>
                      <a:pt x="135990" y="172374"/>
                      <a:pt x="146171" y="165621"/>
                      <a:pt x="155142" y="156649"/>
                    </a:cubicBezTo>
                    <a:cubicBezTo>
                      <a:pt x="162400" y="149392"/>
                      <a:pt x="168145" y="142034"/>
                      <a:pt x="172379" y="134373"/>
                    </a:cubicBezTo>
                    <a:cubicBezTo>
                      <a:pt x="176713" y="126712"/>
                      <a:pt x="179737" y="118951"/>
                      <a:pt x="181652" y="110988"/>
                    </a:cubicBezTo>
                    <a:cubicBezTo>
                      <a:pt x="183265" y="104033"/>
                      <a:pt x="184071" y="96876"/>
                      <a:pt x="183971" y="89618"/>
                    </a:cubicBezTo>
                    <a:lnTo>
                      <a:pt x="137704" y="89618"/>
                    </a:lnTo>
                    <a:close/>
                  </a:path>
                </a:pathLst>
              </a:custGeom>
              <a:solidFill>
                <a:srgbClr val="4F35EC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62FB9289-3D8D-418A-BBDD-23A27A892407}"/>
                </a:ext>
              </a:extLst>
            </p:cNvPr>
            <p:cNvCxnSpPr>
              <a:cxnSpLocks/>
            </p:cNvCxnSpPr>
            <p:nvPr/>
          </p:nvCxnSpPr>
          <p:spPr>
            <a:xfrm>
              <a:off x="10787529" y="6190800"/>
              <a:ext cx="0" cy="3620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C682984-6A6E-4478-89AE-A60FF088115B}"/>
                </a:ext>
              </a:extLst>
            </p:cNvPr>
            <p:cNvSpPr txBox="1"/>
            <p:nvPr/>
          </p:nvSpPr>
          <p:spPr>
            <a:xfrm>
              <a:off x="10249332" y="6187176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Samsung Sans" panose="020B0303020203020204" pitchFamily="34" charset="0"/>
                  <a:ea typeface="Samsung Sans" panose="020B0303020203020204" pitchFamily="34" charset="0"/>
                </a:rPr>
                <a:t>03.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76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E06D20-DB7F-4BAC-8D53-86C766544D16}"/>
              </a:ext>
            </a:extLst>
          </p:cNvPr>
          <p:cNvSpPr/>
          <p:nvPr/>
        </p:nvSpPr>
        <p:spPr>
          <a:xfrm>
            <a:off x="0" y="0"/>
            <a:ext cx="184731" cy="6858000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2B0662-454C-41E7-B9FA-BB235BA3D14C}"/>
              </a:ext>
            </a:extLst>
          </p:cNvPr>
          <p:cNvSpPr/>
          <p:nvPr/>
        </p:nvSpPr>
        <p:spPr>
          <a:xfrm rot="16200000">
            <a:off x="10815872" y="529587"/>
            <a:ext cx="155180" cy="1007985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A205E5-8E0B-4737-B282-694704F9F952}"/>
              </a:ext>
            </a:extLst>
          </p:cNvPr>
          <p:cNvSpPr txBox="1"/>
          <p:nvPr/>
        </p:nvSpPr>
        <p:spPr>
          <a:xfrm>
            <a:off x="6130725" y="567292"/>
            <a:ext cx="53715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latin typeface="Samsung Sans" panose="020B0303020203020204" pitchFamily="34" charset="0"/>
                <a:ea typeface="Samsung Sans" panose="020B0303020203020204" pitchFamily="34" charset="0"/>
              </a:rPr>
              <a:t>La Courbe Elliptique     </a:t>
            </a:r>
            <a:r>
              <a:rPr lang="fr-FR" sz="1400" dirty="0">
                <a:latin typeface="Samsung Sans" panose="020B0303020203020204" pitchFamily="34" charset="0"/>
                <a:ea typeface="Samsung Sans" panose="020B0303020203020204" pitchFamily="34" charset="0"/>
              </a:rPr>
              <a:t>|   Elliptic Curve Digital Signature Algorithm</a:t>
            </a:r>
            <a:endParaRPr lang="fr-FR" sz="14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C6345BD-12F7-4E04-B0EB-C439A4EB61E1}"/>
              </a:ext>
            </a:extLst>
          </p:cNvPr>
          <p:cNvGrpSpPr/>
          <p:nvPr/>
        </p:nvGrpSpPr>
        <p:grpSpPr>
          <a:xfrm>
            <a:off x="2314096" y="2266028"/>
            <a:ext cx="8143776" cy="2765782"/>
            <a:chOff x="2314096" y="2266028"/>
            <a:chExt cx="8143776" cy="2765782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EB73F95-1740-44CA-BC25-000618CCB860}"/>
                </a:ext>
              </a:extLst>
            </p:cNvPr>
            <p:cNvGrpSpPr/>
            <p:nvPr/>
          </p:nvGrpSpPr>
          <p:grpSpPr>
            <a:xfrm>
              <a:off x="2314096" y="2266028"/>
              <a:ext cx="8143776" cy="2765782"/>
              <a:chOff x="1132199" y="2009678"/>
              <a:chExt cx="8143776" cy="2765782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9BB48D1F-E343-47AE-97FB-EE7C4F1856F6}"/>
                  </a:ext>
                </a:extLst>
              </p:cNvPr>
              <p:cNvSpPr/>
              <p:nvPr/>
            </p:nvSpPr>
            <p:spPr>
              <a:xfrm>
                <a:off x="1132199" y="2009678"/>
                <a:ext cx="8143776" cy="2563107"/>
              </a:xfrm>
              <a:prstGeom prst="roundRect">
                <a:avLst>
                  <a:gd name="adj" fmla="val 453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D2019AE-DD09-4C5D-A3CE-9FA628DFDE65}"/>
                  </a:ext>
                </a:extLst>
              </p:cNvPr>
              <p:cNvSpPr txBox="1"/>
              <p:nvPr/>
            </p:nvSpPr>
            <p:spPr>
              <a:xfrm>
                <a:off x="4211948" y="2378983"/>
                <a:ext cx="45882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b="1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Définition</a:t>
                </a:r>
                <a:r>
                  <a:rPr lang="fr-FR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 :</a:t>
                </a:r>
              </a:p>
              <a:p>
                <a:pPr algn="just"/>
                <a:endParaRPr lang="fr-FR" dirty="0">
                  <a:solidFill>
                    <a:schemeClr val="bg1"/>
                  </a:solidFill>
                  <a:latin typeface="Samsung Sans" panose="020B0303020203020204" pitchFamily="34" charset="0"/>
                  <a:ea typeface="Samsung Sans" panose="020B0303020203020204" pitchFamily="34" charset="0"/>
                </a:endParaRPr>
              </a:p>
              <a:p>
                <a:pPr algn="just"/>
                <a:r>
                  <a:rPr lang="fr-FR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En mathématiques, une </a:t>
                </a:r>
                <a:r>
                  <a:rPr lang="fr-FR" b="1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courbe elliptique </a:t>
                </a:r>
                <a:r>
                  <a:rPr lang="fr-FR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est un cas particulier de courbe algébrique.</a:t>
                </a:r>
              </a:p>
            </p:txBody>
          </p: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B4611A56-EEF9-48C2-BC87-506EBBD135BB}"/>
                  </a:ext>
                </a:extLst>
              </p:cNvPr>
              <p:cNvGrpSpPr/>
              <p:nvPr/>
            </p:nvGrpSpPr>
            <p:grpSpPr>
              <a:xfrm>
                <a:off x="7230359" y="4370107"/>
                <a:ext cx="1476207" cy="405353"/>
                <a:chOff x="7230359" y="4337449"/>
                <a:chExt cx="1476207" cy="405353"/>
              </a:xfrm>
            </p:grpSpPr>
            <p:sp>
              <p:nvSpPr>
                <p:cNvPr id="16" name="Rectangle : coins arrondis 15">
                  <a:extLst>
                    <a:ext uri="{FF2B5EF4-FFF2-40B4-BE49-F238E27FC236}">
                      <a16:creationId xmlns:a16="http://schemas.microsoft.com/office/drawing/2014/main" id="{48C4CA4C-07EF-4046-82D6-7C59B9DEE2D4}"/>
                    </a:ext>
                  </a:extLst>
                </p:cNvPr>
                <p:cNvSpPr/>
                <p:nvPr/>
              </p:nvSpPr>
              <p:spPr>
                <a:xfrm>
                  <a:off x="7230359" y="4337449"/>
                  <a:ext cx="1476207" cy="405353"/>
                </a:xfrm>
                <a:prstGeom prst="roundRect">
                  <a:avLst>
                    <a:gd name="adj" fmla="val 139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8211E3A4-2B8E-406C-BB49-F1CBC7F1199D}"/>
                    </a:ext>
                  </a:extLst>
                </p:cNvPr>
                <p:cNvSpPr txBox="1"/>
                <p:nvPr/>
              </p:nvSpPr>
              <p:spPr>
                <a:xfrm>
                  <a:off x="7375752" y="4386236"/>
                  <a:ext cx="118542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400" dirty="0">
                      <a:latin typeface="Samsung Sans" panose="020B0303020203020204" pitchFamily="34" charset="0"/>
                      <a:ea typeface="Samsung Sans" panose="020B0303020203020204" pitchFamily="34" charset="0"/>
                    </a:rPr>
                    <a:t>Dictionnaire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BB805571-AC31-4A98-BA46-07E359EFC7C9}"/>
                    </a:ext>
                  </a:extLst>
                </p:cNvPr>
                <p:cNvSpPr txBox="1"/>
                <p:nvPr/>
              </p:nvSpPr>
              <p:spPr>
                <a:xfrm>
                  <a:off x="6539740" y="4083133"/>
                  <a:ext cx="17863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FR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fr-FR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fr-FR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BB805571-AC31-4A98-BA46-07E359EFC7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9740" y="4083133"/>
                  <a:ext cx="178632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30" t="-4444" r="-2389" b="-2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40A72D7-F966-4E9C-8CC7-EEF6A9586FBA}"/>
                </a:ext>
              </a:extLst>
            </p:cNvPr>
            <p:cNvSpPr txBox="1"/>
            <p:nvPr/>
          </p:nvSpPr>
          <p:spPr>
            <a:xfrm>
              <a:off x="5403022" y="4020301"/>
              <a:ext cx="11908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Samsung Sans" panose="020B0303020203020204" pitchFamily="34" charset="0"/>
                  <a:ea typeface="Samsung Sans" panose="020B0303020203020204" pitchFamily="34" charset="0"/>
                </a:rPr>
                <a:t>Formule :</a:t>
              </a:r>
              <a:endParaRPr lang="fr-FR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D18A3103-FAD2-4E49-8BF2-7AA21612E266}"/>
              </a:ext>
            </a:extLst>
          </p:cNvPr>
          <p:cNvGrpSpPr/>
          <p:nvPr/>
        </p:nvGrpSpPr>
        <p:grpSpPr>
          <a:xfrm>
            <a:off x="2306745" y="2266028"/>
            <a:ext cx="2700834" cy="2563106"/>
            <a:chOff x="1164077" y="1098581"/>
            <a:chExt cx="2521215" cy="24478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2FA4831-6200-4648-BD17-9E33CF307634}"/>
                </a:ext>
              </a:extLst>
            </p:cNvPr>
            <p:cNvSpPr/>
            <p:nvPr/>
          </p:nvSpPr>
          <p:spPr>
            <a:xfrm>
              <a:off x="1164077" y="1098581"/>
              <a:ext cx="2521215" cy="2447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C5A698B-353A-4F5A-ADD7-48BEE5B70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076" y="1159970"/>
              <a:ext cx="2407137" cy="2325076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4ECFAE7-E77C-4A4D-B606-3F53416528A6}"/>
              </a:ext>
            </a:extLst>
          </p:cNvPr>
          <p:cNvGrpSpPr/>
          <p:nvPr/>
        </p:nvGrpSpPr>
        <p:grpSpPr>
          <a:xfrm>
            <a:off x="10164939" y="6199629"/>
            <a:ext cx="1232516" cy="369332"/>
            <a:chOff x="10249332" y="6187176"/>
            <a:chExt cx="1232516" cy="369332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19DB4BD1-541C-41F3-968F-0F598BE0A0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977855" y="6286351"/>
              <a:ext cx="503993" cy="170982"/>
              <a:chOff x="11282189" y="6301561"/>
              <a:chExt cx="542305" cy="183979"/>
            </a:xfrm>
          </p:grpSpPr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6755F8DF-E3D3-48C8-AB1D-BA3237261512}"/>
                  </a:ext>
                </a:extLst>
              </p:cNvPr>
              <p:cNvSpPr/>
              <p:nvPr/>
            </p:nvSpPr>
            <p:spPr>
              <a:xfrm>
                <a:off x="11445684" y="6303283"/>
                <a:ext cx="180432" cy="180731"/>
              </a:xfrm>
              <a:custGeom>
                <a:avLst/>
                <a:gdLst>
                  <a:gd name="connsiteX0" fmla="*/ 173374 w 180432"/>
                  <a:gd name="connsiteY0" fmla="*/ 55338 h 180731"/>
                  <a:gd name="connsiteX1" fmla="*/ 153919 w 180432"/>
                  <a:gd name="connsiteY1" fmla="*/ 26611 h 180731"/>
                  <a:gd name="connsiteX2" fmla="*/ 125192 w 180432"/>
                  <a:gd name="connsiteY2" fmla="*/ 7157 h 180731"/>
                  <a:gd name="connsiteX3" fmla="*/ 90114 w 180432"/>
                  <a:gd name="connsiteY3" fmla="*/ 0 h 180731"/>
                  <a:gd name="connsiteX4" fmla="*/ 55036 w 180432"/>
                  <a:gd name="connsiteY4" fmla="*/ 7157 h 180731"/>
                  <a:gd name="connsiteX5" fmla="*/ 26409 w 180432"/>
                  <a:gd name="connsiteY5" fmla="*/ 26611 h 180731"/>
                  <a:gd name="connsiteX6" fmla="*/ 7056 w 180432"/>
                  <a:gd name="connsiteY6" fmla="*/ 55338 h 180731"/>
                  <a:gd name="connsiteX7" fmla="*/ 0 w 180432"/>
                  <a:gd name="connsiteY7" fmla="*/ 86586 h 180731"/>
                  <a:gd name="connsiteX8" fmla="*/ 47275 w 180432"/>
                  <a:gd name="connsiteY8" fmla="*/ 86586 h 180731"/>
                  <a:gd name="connsiteX9" fmla="*/ 50399 w 180432"/>
                  <a:gd name="connsiteY9" fmla="*/ 73281 h 180731"/>
                  <a:gd name="connsiteX10" fmla="*/ 59572 w 180432"/>
                  <a:gd name="connsiteY10" fmla="*/ 58967 h 180731"/>
                  <a:gd name="connsiteX11" fmla="*/ 73281 w 180432"/>
                  <a:gd name="connsiteY11" fmla="*/ 49190 h 180731"/>
                  <a:gd name="connsiteX12" fmla="*/ 90013 w 180432"/>
                  <a:gd name="connsiteY12" fmla="*/ 45460 h 180731"/>
                  <a:gd name="connsiteX13" fmla="*/ 106746 w 180432"/>
                  <a:gd name="connsiteY13" fmla="*/ 49190 h 180731"/>
                  <a:gd name="connsiteX14" fmla="*/ 120555 w 180432"/>
                  <a:gd name="connsiteY14" fmla="*/ 58967 h 180731"/>
                  <a:gd name="connsiteX15" fmla="*/ 129829 w 180432"/>
                  <a:gd name="connsiteY15" fmla="*/ 73281 h 180731"/>
                  <a:gd name="connsiteX16" fmla="*/ 133155 w 180432"/>
                  <a:gd name="connsiteY16" fmla="*/ 90316 h 180731"/>
                  <a:gd name="connsiteX17" fmla="*/ 129829 w 180432"/>
                  <a:gd name="connsiteY17" fmla="*/ 107451 h 180731"/>
                  <a:gd name="connsiteX18" fmla="*/ 120555 w 180432"/>
                  <a:gd name="connsiteY18" fmla="*/ 121765 h 180731"/>
                  <a:gd name="connsiteX19" fmla="*/ 106746 w 180432"/>
                  <a:gd name="connsiteY19" fmla="*/ 131643 h 180731"/>
                  <a:gd name="connsiteX20" fmla="*/ 90013 w 180432"/>
                  <a:gd name="connsiteY20" fmla="*/ 135373 h 180731"/>
                  <a:gd name="connsiteX21" fmla="*/ 89711 w 180432"/>
                  <a:gd name="connsiteY21" fmla="*/ 135373 h 180731"/>
                  <a:gd name="connsiteX22" fmla="*/ 89711 w 180432"/>
                  <a:gd name="connsiteY22" fmla="*/ 180732 h 180731"/>
                  <a:gd name="connsiteX23" fmla="*/ 90013 w 180432"/>
                  <a:gd name="connsiteY23" fmla="*/ 180732 h 180731"/>
                  <a:gd name="connsiteX24" fmla="*/ 125091 w 180432"/>
                  <a:gd name="connsiteY24" fmla="*/ 173575 h 180731"/>
                  <a:gd name="connsiteX25" fmla="*/ 153819 w 180432"/>
                  <a:gd name="connsiteY25" fmla="*/ 154121 h 180731"/>
                  <a:gd name="connsiteX26" fmla="*/ 173273 w 180432"/>
                  <a:gd name="connsiteY26" fmla="*/ 125393 h 180731"/>
                  <a:gd name="connsiteX27" fmla="*/ 180430 w 180432"/>
                  <a:gd name="connsiteY27" fmla="*/ 90316 h 180731"/>
                  <a:gd name="connsiteX28" fmla="*/ 173374 w 180432"/>
                  <a:gd name="connsiteY28" fmla="*/ 55338 h 18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432" h="180731">
                    <a:moveTo>
                      <a:pt x="173374" y="55338"/>
                    </a:moveTo>
                    <a:cubicBezTo>
                      <a:pt x="168636" y="44351"/>
                      <a:pt x="162084" y="34776"/>
                      <a:pt x="153919" y="26611"/>
                    </a:cubicBezTo>
                    <a:cubicBezTo>
                      <a:pt x="145755" y="18446"/>
                      <a:pt x="136179" y="11894"/>
                      <a:pt x="125192" y="7157"/>
                    </a:cubicBezTo>
                    <a:cubicBezTo>
                      <a:pt x="114205" y="2419"/>
                      <a:pt x="102512" y="0"/>
                      <a:pt x="90114" y="0"/>
                    </a:cubicBezTo>
                    <a:cubicBezTo>
                      <a:pt x="77716" y="0"/>
                      <a:pt x="66023" y="2419"/>
                      <a:pt x="55036" y="7157"/>
                    </a:cubicBezTo>
                    <a:cubicBezTo>
                      <a:pt x="44049" y="11894"/>
                      <a:pt x="34473" y="18446"/>
                      <a:pt x="26409" y="26611"/>
                    </a:cubicBezTo>
                    <a:cubicBezTo>
                      <a:pt x="18345" y="34776"/>
                      <a:pt x="11894" y="44351"/>
                      <a:pt x="7056" y="55338"/>
                    </a:cubicBezTo>
                    <a:cubicBezTo>
                      <a:pt x="2822" y="65217"/>
                      <a:pt x="403" y="75599"/>
                      <a:pt x="0" y="86586"/>
                    </a:cubicBezTo>
                    <a:lnTo>
                      <a:pt x="47275" y="86586"/>
                    </a:lnTo>
                    <a:cubicBezTo>
                      <a:pt x="47678" y="82050"/>
                      <a:pt x="48686" y="77615"/>
                      <a:pt x="50399" y="73281"/>
                    </a:cubicBezTo>
                    <a:cubicBezTo>
                      <a:pt x="52617" y="67837"/>
                      <a:pt x="55641" y="62999"/>
                      <a:pt x="59572" y="58967"/>
                    </a:cubicBezTo>
                    <a:cubicBezTo>
                      <a:pt x="63503" y="54935"/>
                      <a:pt x="68039" y="51609"/>
                      <a:pt x="73281" y="49190"/>
                    </a:cubicBezTo>
                    <a:cubicBezTo>
                      <a:pt x="78522" y="46771"/>
                      <a:pt x="84066" y="45460"/>
                      <a:pt x="90013" y="45460"/>
                    </a:cubicBezTo>
                    <a:cubicBezTo>
                      <a:pt x="95859" y="45460"/>
                      <a:pt x="101504" y="46670"/>
                      <a:pt x="106746" y="49190"/>
                    </a:cubicBezTo>
                    <a:cubicBezTo>
                      <a:pt x="111987" y="51609"/>
                      <a:pt x="116624" y="54935"/>
                      <a:pt x="120555" y="58967"/>
                    </a:cubicBezTo>
                    <a:cubicBezTo>
                      <a:pt x="124486" y="62999"/>
                      <a:pt x="127611" y="67837"/>
                      <a:pt x="129829" y="73281"/>
                    </a:cubicBezTo>
                    <a:cubicBezTo>
                      <a:pt x="132046" y="78724"/>
                      <a:pt x="133155" y="84469"/>
                      <a:pt x="133155" y="90316"/>
                    </a:cubicBezTo>
                    <a:cubicBezTo>
                      <a:pt x="133155" y="96363"/>
                      <a:pt x="132046" y="102109"/>
                      <a:pt x="129829" y="107451"/>
                    </a:cubicBezTo>
                    <a:cubicBezTo>
                      <a:pt x="127611" y="112894"/>
                      <a:pt x="124486" y="117632"/>
                      <a:pt x="120555" y="121765"/>
                    </a:cubicBezTo>
                    <a:cubicBezTo>
                      <a:pt x="116624" y="125897"/>
                      <a:pt x="111987" y="129224"/>
                      <a:pt x="106746" y="131643"/>
                    </a:cubicBezTo>
                    <a:cubicBezTo>
                      <a:pt x="101504" y="134062"/>
                      <a:pt x="95960" y="135373"/>
                      <a:pt x="90013" y="135373"/>
                    </a:cubicBezTo>
                    <a:cubicBezTo>
                      <a:pt x="89912" y="135373"/>
                      <a:pt x="89812" y="135373"/>
                      <a:pt x="89711" y="135373"/>
                    </a:cubicBezTo>
                    <a:lnTo>
                      <a:pt x="89711" y="180732"/>
                    </a:lnTo>
                    <a:cubicBezTo>
                      <a:pt x="89812" y="180732"/>
                      <a:pt x="89912" y="180732"/>
                      <a:pt x="90013" y="180732"/>
                    </a:cubicBezTo>
                    <a:cubicBezTo>
                      <a:pt x="102411" y="180732"/>
                      <a:pt x="114104" y="178313"/>
                      <a:pt x="125091" y="173575"/>
                    </a:cubicBezTo>
                    <a:cubicBezTo>
                      <a:pt x="136078" y="168838"/>
                      <a:pt x="145654" y="162286"/>
                      <a:pt x="153819" y="154121"/>
                    </a:cubicBezTo>
                    <a:cubicBezTo>
                      <a:pt x="161983" y="145956"/>
                      <a:pt x="168535" y="136381"/>
                      <a:pt x="173273" y="125393"/>
                    </a:cubicBezTo>
                    <a:cubicBezTo>
                      <a:pt x="178010" y="114406"/>
                      <a:pt x="180430" y="102714"/>
                      <a:pt x="180430" y="90316"/>
                    </a:cubicBezTo>
                    <a:cubicBezTo>
                      <a:pt x="180530" y="78018"/>
                      <a:pt x="178212" y="66325"/>
                      <a:pt x="173374" y="55338"/>
                    </a:cubicBezTo>
                    <a:close/>
                  </a:path>
                </a:pathLst>
              </a:custGeom>
              <a:solidFill>
                <a:srgbClr val="C537C2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97DC0BD0-0C4E-4D16-BF87-A6BAEA737B74}"/>
                  </a:ext>
                </a:extLst>
              </p:cNvPr>
              <p:cNvSpPr/>
              <p:nvPr/>
            </p:nvSpPr>
            <p:spPr>
              <a:xfrm>
                <a:off x="11282189" y="6301569"/>
                <a:ext cx="150910" cy="183856"/>
              </a:xfrm>
              <a:custGeom>
                <a:avLst/>
                <a:gdLst>
                  <a:gd name="connsiteX0" fmla="*/ 145654 w 150910"/>
                  <a:gd name="connsiteY0" fmla="*/ 41428 h 183856"/>
                  <a:gd name="connsiteX1" fmla="*/ 131038 w 150910"/>
                  <a:gd name="connsiteY1" fmla="*/ 19857 h 183856"/>
                  <a:gd name="connsiteX2" fmla="*/ 109467 w 150910"/>
                  <a:gd name="connsiteY2" fmla="*/ 5242 h 183856"/>
                  <a:gd name="connsiteX3" fmla="*/ 82957 w 150910"/>
                  <a:gd name="connsiteY3" fmla="*/ 0 h 183856"/>
                  <a:gd name="connsiteX4" fmla="*/ 52314 w 150910"/>
                  <a:gd name="connsiteY4" fmla="*/ 0 h 183856"/>
                  <a:gd name="connsiteX5" fmla="*/ 52314 w 150910"/>
                  <a:gd name="connsiteY5" fmla="*/ 45964 h 183856"/>
                  <a:gd name="connsiteX6" fmla="*/ 79530 w 150910"/>
                  <a:gd name="connsiteY6" fmla="*/ 46267 h 183856"/>
                  <a:gd name="connsiteX7" fmla="*/ 88904 w 150910"/>
                  <a:gd name="connsiteY7" fmla="*/ 48182 h 183856"/>
                  <a:gd name="connsiteX8" fmla="*/ 95759 w 150910"/>
                  <a:gd name="connsiteY8" fmla="*/ 53020 h 183856"/>
                  <a:gd name="connsiteX9" fmla="*/ 99891 w 150910"/>
                  <a:gd name="connsiteY9" fmla="*/ 59874 h 183856"/>
                  <a:gd name="connsiteX10" fmla="*/ 101303 w 150910"/>
                  <a:gd name="connsiteY10" fmla="*/ 67737 h 183856"/>
                  <a:gd name="connsiteX11" fmla="*/ 96867 w 150910"/>
                  <a:gd name="connsiteY11" fmla="*/ 81647 h 183856"/>
                  <a:gd name="connsiteX12" fmla="*/ 82856 w 150910"/>
                  <a:gd name="connsiteY12" fmla="*/ 87796 h 183856"/>
                  <a:gd name="connsiteX13" fmla="*/ 0 w 150910"/>
                  <a:gd name="connsiteY13" fmla="*/ 88300 h 183856"/>
                  <a:gd name="connsiteX14" fmla="*/ 0 w 150910"/>
                  <a:gd name="connsiteY14" fmla="*/ 177910 h 183856"/>
                  <a:gd name="connsiteX15" fmla="*/ 1714 w 150910"/>
                  <a:gd name="connsiteY15" fmla="*/ 182143 h 183856"/>
                  <a:gd name="connsiteX16" fmla="*/ 5947 w 150910"/>
                  <a:gd name="connsiteY16" fmla="*/ 183857 h 183856"/>
                  <a:gd name="connsiteX17" fmla="*/ 43444 w 150910"/>
                  <a:gd name="connsiteY17" fmla="*/ 183857 h 183856"/>
                  <a:gd name="connsiteX18" fmla="*/ 47980 w 150910"/>
                  <a:gd name="connsiteY18" fmla="*/ 182042 h 183856"/>
                  <a:gd name="connsiteX19" fmla="*/ 49694 w 150910"/>
                  <a:gd name="connsiteY19" fmla="*/ 177809 h 183856"/>
                  <a:gd name="connsiteX20" fmla="*/ 49694 w 150910"/>
                  <a:gd name="connsiteY20" fmla="*/ 140715 h 183856"/>
                  <a:gd name="connsiteX21" fmla="*/ 51508 w 150910"/>
                  <a:gd name="connsiteY21" fmla="*/ 136179 h 183856"/>
                  <a:gd name="connsiteX22" fmla="*/ 55742 w 150910"/>
                  <a:gd name="connsiteY22" fmla="*/ 134465 h 183856"/>
                  <a:gd name="connsiteX23" fmla="*/ 77615 w 150910"/>
                  <a:gd name="connsiteY23" fmla="*/ 134465 h 183856"/>
                  <a:gd name="connsiteX24" fmla="*/ 109770 w 150910"/>
                  <a:gd name="connsiteY24" fmla="*/ 129325 h 183856"/>
                  <a:gd name="connsiteX25" fmla="*/ 132651 w 150910"/>
                  <a:gd name="connsiteY25" fmla="*/ 115213 h 183856"/>
                  <a:gd name="connsiteX26" fmla="*/ 146360 w 150910"/>
                  <a:gd name="connsiteY26" fmla="*/ 94146 h 183856"/>
                  <a:gd name="connsiteX27" fmla="*/ 150896 w 150910"/>
                  <a:gd name="connsiteY27" fmla="*/ 67837 h 183856"/>
                  <a:gd name="connsiteX28" fmla="*/ 145654 w 150910"/>
                  <a:gd name="connsiteY28" fmla="*/ 41428 h 18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0910" h="183856">
                    <a:moveTo>
                      <a:pt x="145654" y="41428"/>
                    </a:moveTo>
                    <a:cubicBezTo>
                      <a:pt x="142025" y="33264"/>
                      <a:pt x="137187" y="26006"/>
                      <a:pt x="131038" y="19857"/>
                    </a:cubicBezTo>
                    <a:cubicBezTo>
                      <a:pt x="124889" y="13709"/>
                      <a:pt x="117733" y="8769"/>
                      <a:pt x="109467" y="5242"/>
                    </a:cubicBezTo>
                    <a:cubicBezTo>
                      <a:pt x="101202" y="1714"/>
                      <a:pt x="92332" y="0"/>
                      <a:pt x="82957" y="0"/>
                    </a:cubicBezTo>
                    <a:lnTo>
                      <a:pt x="52314" y="0"/>
                    </a:lnTo>
                    <a:lnTo>
                      <a:pt x="52314" y="45964"/>
                    </a:lnTo>
                    <a:cubicBezTo>
                      <a:pt x="53726" y="45964"/>
                      <a:pt x="79530" y="46267"/>
                      <a:pt x="79530" y="46267"/>
                    </a:cubicBezTo>
                    <a:cubicBezTo>
                      <a:pt x="83058" y="46267"/>
                      <a:pt x="86183" y="46871"/>
                      <a:pt x="88904" y="48182"/>
                    </a:cubicBezTo>
                    <a:cubicBezTo>
                      <a:pt x="91626" y="49492"/>
                      <a:pt x="93844" y="51105"/>
                      <a:pt x="95759" y="53020"/>
                    </a:cubicBezTo>
                    <a:cubicBezTo>
                      <a:pt x="97573" y="55036"/>
                      <a:pt x="98984" y="57354"/>
                      <a:pt x="99891" y="59874"/>
                    </a:cubicBezTo>
                    <a:cubicBezTo>
                      <a:pt x="100799" y="62495"/>
                      <a:pt x="101303" y="65116"/>
                      <a:pt x="101303" y="67737"/>
                    </a:cubicBezTo>
                    <a:cubicBezTo>
                      <a:pt x="101303" y="72877"/>
                      <a:pt x="99791" y="77514"/>
                      <a:pt x="96867" y="81647"/>
                    </a:cubicBezTo>
                    <a:cubicBezTo>
                      <a:pt x="93944" y="85679"/>
                      <a:pt x="89207" y="87796"/>
                      <a:pt x="82856" y="87796"/>
                    </a:cubicBezTo>
                    <a:lnTo>
                      <a:pt x="0" y="88300"/>
                    </a:lnTo>
                    <a:lnTo>
                      <a:pt x="0" y="177910"/>
                    </a:lnTo>
                    <a:cubicBezTo>
                      <a:pt x="0" y="179623"/>
                      <a:pt x="605" y="181034"/>
                      <a:pt x="1714" y="182143"/>
                    </a:cubicBezTo>
                    <a:cubicBezTo>
                      <a:pt x="2923" y="183353"/>
                      <a:pt x="4334" y="183857"/>
                      <a:pt x="5947" y="183857"/>
                    </a:cubicBezTo>
                    <a:lnTo>
                      <a:pt x="43444" y="183857"/>
                    </a:lnTo>
                    <a:cubicBezTo>
                      <a:pt x="45158" y="183857"/>
                      <a:pt x="46771" y="183252"/>
                      <a:pt x="47980" y="182042"/>
                    </a:cubicBezTo>
                    <a:cubicBezTo>
                      <a:pt x="49089" y="180934"/>
                      <a:pt x="49694" y="179522"/>
                      <a:pt x="49694" y="177809"/>
                    </a:cubicBezTo>
                    <a:lnTo>
                      <a:pt x="49694" y="140715"/>
                    </a:lnTo>
                    <a:cubicBezTo>
                      <a:pt x="49694" y="139001"/>
                      <a:pt x="50298" y="137389"/>
                      <a:pt x="51508" y="136179"/>
                    </a:cubicBezTo>
                    <a:cubicBezTo>
                      <a:pt x="52718" y="135070"/>
                      <a:pt x="54028" y="134465"/>
                      <a:pt x="55742" y="134465"/>
                    </a:cubicBezTo>
                    <a:lnTo>
                      <a:pt x="77615" y="134465"/>
                    </a:lnTo>
                    <a:cubicBezTo>
                      <a:pt x="89912" y="134465"/>
                      <a:pt x="100597" y="132752"/>
                      <a:pt x="109770" y="129325"/>
                    </a:cubicBezTo>
                    <a:cubicBezTo>
                      <a:pt x="118942" y="125897"/>
                      <a:pt x="126603" y="121160"/>
                      <a:pt x="132651" y="115213"/>
                    </a:cubicBezTo>
                    <a:cubicBezTo>
                      <a:pt x="138800" y="109266"/>
                      <a:pt x="143336" y="102210"/>
                      <a:pt x="146360" y="94146"/>
                    </a:cubicBezTo>
                    <a:cubicBezTo>
                      <a:pt x="149384" y="85981"/>
                      <a:pt x="150896" y="77313"/>
                      <a:pt x="150896" y="67837"/>
                    </a:cubicBezTo>
                    <a:cubicBezTo>
                      <a:pt x="151097" y="58463"/>
                      <a:pt x="149283" y="49694"/>
                      <a:pt x="145654" y="41428"/>
                    </a:cubicBezTo>
                    <a:close/>
                  </a:path>
                </a:pathLst>
              </a:custGeom>
              <a:solidFill>
                <a:srgbClr val="E7376E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7D37E665-322E-4766-B915-B64E05ECA287}"/>
                  </a:ext>
                </a:extLst>
              </p:cNvPr>
              <p:cNvSpPr/>
              <p:nvPr/>
            </p:nvSpPr>
            <p:spPr>
              <a:xfrm>
                <a:off x="11640515" y="6301561"/>
                <a:ext cx="183979" cy="183979"/>
              </a:xfrm>
              <a:custGeom>
                <a:avLst/>
                <a:gdLst>
                  <a:gd name="connsiteX0" fmla="*/ 137704 w 183979"/>
                  <a:gd name="connsiteY0" fmla="*/ 89719 h 183979"/>
                  <a:gd name="connsiteX1" fmla="*/ 136091 w 183979"/>
                  <a:gd name="connsiteY1" fmla="*/ 104033 h 183979"/>
                  <a:gd name="connsiteX2" fmla="*/ 123794 w 183979"/>
                  <a:gd name="connsiteY2" fmla="*/ 125301 h 183979"/>
                  <a:gd name="connsiteX3" fmla="*/ 108976 w 183979"/>
                  <a:gd name="connsiteY3" fmla="*/ 134675 h 183979"/>
                  <a:gd name="connsiteX4" fmla="*/ 91941 w 183979"/>
                  <a:gd name="connsiteY4" fmla="*/ 137498 h 183979"/>
                  <a:gd name="connsiteX5" fmla="*/ 75108 w 183979"/>
                  <a:gd name="connsiteY5" fmla="*/ 133869 h 183979"/>
                  <a:gd name="connsiteX6" fmla="*/ 60492 w 183979"/>
                  <a:gd name="connsiteY6" fmla="*/ 123991 h 183979"/>
                  <a:gd name="connsiteX7" fmla="*/ 50614 w 183979"/>
                  <a:gd name="connsiteY7" fmla="*/ 109375 h 183979"/>
                  <a:gd name="connsiteX8" fmla="*/ 46784 w 183979"/>
                  <a:gd name="connsiteY8" fmla="*/ 92340 h 183979"/>
                  <a:gd name="connsiteX9" fmla="*/ 49505 w 183979"/>
                  <a:gd name="connsiteY9" fmla="*/ 75204 h 183979"/>
                  <a:gd name="connsiteX10" fmla="*/ 58880 w 183979"/>
                  <a:gd name="connsiteY10" fmla="*/ 60387 h 183979"/>
                  <a:gd name="connsiteX11" fmla="*/ 79745 w 183979"/>
                  <a:gd name="connsiteY11" fmla="*/ 47787 h 183979"/>
                  <a:gd name="connsiteX12" fmla="*/ 93353 w 183979"/>
                  <a:gd name="connsiteY12" fmla="*/ 46477 h 183979"/>
                  <a:gd name="connsiteX13" fmla="*/ 93353 w 183979"/>
                  <a:gd name="connsiteY13" fmla="*/ 8 h 183979"/>
                  <a:gd name="connsiteX14" fmla="*/ 73395 w 183979"/>
                  <a:gd name="connsiteY14" fmla="*/ 2125 h 183979"/>
                  <a:gd name="connsiteX15" fmla="*/ 50009 w 183979"/>
                  <a:gd name="connsiteY15" fmla="*/ 11298 h 183979"/>
                  <a:gd name="connsiteX16" fmla="*/ 27330 w 183979"/>
                  <a:gd name="connsiteY16" fmla="*/ 28837 h 183979"/>
                  <a:gd name="connsiteX17" fmla="*/ 7069 w 183979"/>
                  <a:gd name="connsiteY17" fmla="*/ 59278 h 183979"/>
                  <a:gd name="connsiteX18" fmla="*/ 13 w 183979"/>
                  <a:gd name="connsiteY18" fmla="*/ 93650 h 183979"/>
                  <a:gd name="connsiteX19" fmla="*/ 6363 w 183979"/>
                  <a:gd name="connsiteY19" fmla="*/ 127922 h 183979"/>
                  <a:gd name="connsiteX20" fmla="*/ 26120 w 183979"/>
                  <a:gd name="connsiteY20" fmla="*/ 157859 h 183979"/>
                  <a:gd name="connsiteX21" fmla="*/ 56057 w 183979"/>
                  <a:gd name="connsiteY21" fmla="*/ 177616 h 183979"/>
                  <a:gd name="connsiteX22" fmla="*/ 90329 w 183979"/>
                  <a:gd name="connsiteY22" fmla="*/ 183966 h 183979"/>
                  <a:gd name="connsiteX23" fmla="*/ 124701 w 183979"/>
                  <a:gd name="connsiteY23" fmla="*/ 176910 h 183979"/>
                  <a:gd name="connsiteX24" fmla="*/ 155142 w 183979"/>
                  <a:gd name="connsiteY24" fmla="*/ 156649 h 183979"/>
                  <a:gd name="connsiteX25" fmla="*/ 172379 w 183979"/>
                  <a:gd name="connsiteY25" fmla="*/ 134373 h 183979"/>
                  <a:gd name="connsiteX26" fmla="*/ 181652 w 183979"/>
                  <a:gd name="connsiteY26" fmla="*/ 110988 h 183979"/>
                  <a:gd name="connsiteX27" fmla="*/ 183971 w 183979"/>
                  <a:gd name="connsiteY27" fmla="*/ 89618 h 183979"/>
                  <a:gd name="connsiteX28" fmla="*/ 137704 w 183979"/>
                  <a:gd name="connsiteY28" fmla="*/ 89618 h 183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3979" h="183979">
                    <a:moveTo>
                      <a:pt x="137704" y="89719"/>
                    </a:moveTo>
                    <a:cubicBezTo>
                      <a:pt x="137906" y="94457"/>
                      <a:pt x="137402" y="99194"/>
                      <a:pt x="136091" y="104033"/>
                    </a:cubicBezTo>
                    <a:cubicBezTo>
                      <a:pt x="134075" y="111996"/>
                      <a:pt x="129943" y="119152"/>
                      <a:pt x="123794" y="125301"/>
                    </a:cubicBezTo>
                    <a:cubicBezTo>
                      <a:pt x="119459" y="129635"/>
                      <a:pt x="114621" y="132760"/>
                      <a:pt x="108976" y="134675"/>
                    </a:cubicBezTo>
                    <a:cubicBezTo>
                      <a:pt x="103432" y="136691"/>
                      <a:pt x="97687" y="137599"/>
                      <a:pt x="91941" y="137498"/>
                    </a:cubicBezTo>
                    <a:cubicBezTo>
                      <a:pt x="86196" y="137397"/>
                      <a:pt x="80551" y="136187"/>
                      <a:pt x="75108" y="133869"/>
                    </a:cubicBezTo>
                    <a:cubicBezTo>
                      <a:pt x="69665" y="131551"/>
                      <a:pt x="64726" y="128224"/>
                      <a:pt x="60492" y="123991"/>
                    </a:cubicBezTo>
                    <a:cubicBezTo>
                      <a:pt x="56360" y="119858"/>
                      <a:pt x="53033" y="114919"/>
                      <a:pt x="50614" y="109375"/>
                    </a:cubicBezTo>
                    <a:cubicBezTo>
                      <a:pt x="48195" y="103831"/>
                      <a:pt x="46985" y="98186"/>
                      <a:pt x="46784" y="92340"/>
                    </a:cubicBezTo>
                    <a:cubicBezTo>
                      <a:pt x="46582" y="86494"/>
                      <a:pt x="47489" y="80849"/>
                      <a:pt x="49505" y="75204"/>
                    </a:cubicBezTo>
                    <a:cubicBezTo>
                      <a:pt x="51521" y="69660"/>
                      <a:pt x="54646" y="64721"/>
                      <a:pt x="58880" y="60387"/>
                    </a:cubicBezTo>
                    <a:cubicBezTo>
                      <a:pt x="65431" y="53835"/>
                      <a:pt x="72387" y="49601"/>
                      <a:pt x="79745" y="47787"/>
                    </a:cubicBezTo>
                    <a:cubicBezTo>
                      <a:pt x="84079" y="46678"/>
                      <a:pt x="88615" y="46275"/>
                      <a:pt x="93353" y="46477"/>
                    </a:cubicBezTo>
                    <a:lnTo>
                      <a:pt x="93353" y="8"/>
                    </a:lnTo>
                    <a:cubicBezTo>
                      <a:pt x="86599" y="-92"/>
                      <a:pt x="79946" y="714"/>
                      <a:pt x="73395" y="2125"/>
                    </a:cubicBezTo>
                    <a:cubicBezTo>
                      <a:pt x="65532" y="3940"/>
                      <a:pt x="57771" y="6964"/>
                      <a:pt x="50009" y="11298"/>
                    </a:cubicBezTo>
                    <a:cubicBezTo>
                      <a:pt x="42349" y="15632"/>
                      <a:pt x="34789" y="21479"/>
                      <a:pt x="27330" y="28837"/>
                    </a:cubicBezTo>
                    <a:cubicBezTo>
                      <a:pt x="18258" y="37909"/>
                      <a:pt x="11504" y="47989"/>
                      <a:pt x="7069" y="59278"/>
                    </a:cubicBezTo>
                    <a:cubicBezTo>
                      <a:pt x="2533" y="70567"/>
                      <a:pt x="215" y="82059"/>
                      <a:pt x="13" y="93650"/>
                    </a:cubicBezTo>
                    <a:cubicBezTo>
                      <a:pt x="-188" y="105343"/>
                      <a:pt x="1928" y="116733"/>
                      <a:pt x="6363" y="127922"/>
                    </a:cubicBezTo>
                    <a:cubicBezTo>
                      <a:pt x="10799" y="139111"/>
                      <a:pt x="17351" y="149090"/>
                      <a:pt x="26120" y="157859"/>
                    </a:cubicBezTo>
                    <a:cubicBezTo>
                      <a:pt x="34889" y="166629"/>
                      <a:pt x="44869" y="173281"/>
                      <a:pt x="56057" y="177616"/>
                    </a:cubicBezTo>
                    <a:cubicBezTo>
                      <a:pt x="67246" y="182051"/>
                      <a:pt x="78636" y="184167"/>
                      <a:pt x="90329" y="183966"/>
                    </a:cubicBezTo>
                    <a:cubicBezTo>
                      <a:pt x="102021" y="183764"/>
                      <a:pt x="113512" y="181446"/>
                      <a:pt x="124701" y="176910"/>
                    </a:cubicBezTo>
                    <a:cubicBezTo>
                      <a:pt x="135990" y="172374"/>
                      <a:pt x="146171" y="165621"/>
                      <a:pt x="155142" y="156649"/>
                    </a:cubicBezTo>
                    <a:cubicBezTo>
                      <a:pt x="162400" y="149392"/>
                      <a:pt x="168145" y="142034"/>
                      <a:pt x="172379" y="134373"/>
                    </a:cubicBezTo>
                    <a:cubicBezTo>
                      <a:pt x="176713" y="126712"/>
                      <a:pt x="179737" y="118951"/>
                      <a:pt x="181652" y="110988"/>
                    </a:cubicBezTo>
                    <a:cubicBezTo>
                      <a:pt x="183265" y="104033"/>
                      <a:pt x="184071" y="96876"/>
                      <a:pt x="183971" y="89618"/>
                    </a:cubicBezTo>
                    <a:lnTo>
                      <a:pt x="137704" y="89618"/>
                    </a:lnTo>
                    <a:close/>
                  </a:path>
                </a:pathLst>
              </a:custGeom>
              <a:solidFill>
                <a:srgbClr val="4F35EC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E1AB8A77-7E2C-4712-AD65-994189EF8E34}"/>
                </a:ext>
              </a:extLst>
            </p:cNvPr>
            <p:cNvCxnSpPr>
              <a:cxnSpLocks/>
            </p:cNvCxnSpPr>
            <p:nvPr/>
          </p:nvCxnSpPr>
          <p:spPr>
            <a:xfrm>
              <a:off x="10787529" y="6190800"/>
              <a:ext cx="0" cy="3620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A835AEBD-7C5B-4045-9EB3-1E21F621B408}"/>
                </a:ext>
              </a:extLst>
            </p:cNvPr>
            <p:cNvSpPr txBox="1"/>
            <p:nvPr/>
          </p:nvSpPr>
          <p:spPr>
            <a:xfrm>
              <a:off x="10249332" y="6187176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Samsung Sans" panose="020B0303020203020204" pitchFamily="34" charset="0"/>
                  <a:ea typeface="Samsung Sans" panose="020B0303020203020204" pitchFamily="34" charset="0"/>
                </a:rPr>
                <a:t>04.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55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0EBE4E-76AE-467A-B692-F26B48A28535}"/>
              </a:ext>
            </a:extLst>
          </p:cNvPr>
          <p:cNvSpPr/>
          <p:nvPr/>
        </p:nvSpPr>
        <p:spPr>
          <a:xfrm>
            <a:off x="0" y="0"/>
            <a:ext cx="184731" cy="6858000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612D3-4624-4A93-9A5E-CE607206710C}"/>
              </a:ext>
            </a:extLst>
          </p:cNvPr>
          <p:cNvSpPr/>
          <p:nvPr/>
        </p:nvSpPr>
        <p:spPr>
          <a:xfrm rot="16200000">
            <a:off x="10815872" y="529587"/>
            <a:ext cx="155180" cy="1007985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6DC052-7F00-4178-9A89-3BAE35CEB158}"/>
              </a:ext>
            </a:extLst>
          </p:cNvPr>
          <p:cNvSpPr txBox="1"/>
          <p:nvPr/>
        </p:nvSpPr>
        <p:spPr>
          <a:xfrm>
            <a:off x="2696066" y="567292"/>
            <a:ext cx="8806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latin typeface="Samsung Sans" panose="020B0303020203020204" pitchFamily="34" charset="0"/>
                <a:ea typeface="Samsung Sans" panose="020B0303020203020204" pitchFamily="34" charset="0"/>
              </a:rPr>
              <a:t>Pourquoi utiliser l’ECDSA au lieu des standard DSA / RSA ?     </a:t>
            </a:r>
            <a:r>
              <a:rPr lang="fr-FR" sz="1400" dirty="0">
                <a:latin typeface="Samsung Sans" panose="020B0303020203020204" pitchFamily="34" charset="0"/>
                <a:ea typeface="Samsung Sans" panose="020B0303020203020204" pitchFamily="34" charset="0"/>
              </a:rPr>
              <a:t>|   Elliptic Curve Digital Signature Algorithm</a:t>
            </a:r>
            <a:endParaRPr lang="fr-FR" sz="1400" dirty="0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751BE495-82D3-4714-8DD6-09313B3B65BA}"/>
              </a:ext>
            </a:extLst>
          </p:cNvPr>
          <p:cNvGrpSpPr/>
          <p:nvPr/>
        </p:nvGrpSpPr>
        <p:grpSpPr>
          <a:xfrm>
            <a:off x="1561171" y="1980025"/>
            <a:ext cx="8320229" cy="1107996"/>
            <a:chOff x="1247972" y="1645318"/>
            <a:chExt cx="8320229" cy="1107996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99E4D0DC-FB93-413D-936D-50B4B9CDF3AE}"/>
                </a:ext>
              </a:extLst>
            </p:cNvPr>
            <p:cNvGrpSpPr/>
            <p:nvPr/>
          </p:nvGrpSpPr>
          <p:grpSpPr>
            <a:xfrm>
              <a:off x="1247972" y="1645318"/>
              <a:ext cx="795484" cy="1107996"/>
              <a:chOff x="1395168" y="1755167"/>
              <a:chExt cx="795484" cy="1107996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F790A51C-B4F0-4F0D-80D5-1D17B415167D}"/>
                  </a:ext>
                </a:extLst>
              </p:cNvPr>
              <p:cNvSpPr/>
              <p:nvPr/>
            </p:nvSpPr>
            <p:spPr>
              <a:xfrm>
                <a:off x="1395168" y="1755167"/>
                <a:ext cx="720000" cy="720000"/>
              </a:xfrm>
              <a:prstGeom prst="ellipse">
                <a:avLst/>
              </a:prstGeom>
              <a:solidFill>
                <a:srgbClr val="E737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4F7BC32-99CD-4EFD-8C62-F83D7DBE916F}"/>
                  </a:ext>
                </a:extLst>
              </p:cNvPr>
              <p:cNvSpPr txBox="1"/>
              <p:nvPr/>
            </p:nvSpPr>
            <p:spPr>
              <a:xfrm>
                <a:off x="1478598" y="1755167"/>
                <a:ext cx="712054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600" dirty="0">
                    <a:solidFill>
                      <a:schemeClr val="bg1"/>
                    </a:solidFill>
                    <a:latin typeface="LuloCleanW01-OneBold" panose="02010804020200000003" pitchFamily="2" charset="0"/>
                    <a:ea typeface="Samsung Sans" panose="020B0303020203020204" pitchFamily="34" charset="0"/>
                  </a:rPr>
                  <a:t>1</a:t>
                </a:r>
              </a:p>
            </p:txBody>
          </p:sp>
        </p:grp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2F2B7A65-39D1-4145-8B15-6BE441DE3EC4}"/>
                </a:ext>
              </a:extLst>
            </p:cNvPr>
            <p:cNvSpPr txBox="1"/>
            <p:nvPr/>
          </p:nvSpPr>
          <p:spPr>
            <a:xfrm>
              <a:off x="2867858" y="1815968"/>
              <a:ext cx="6700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fr-FR" dirty="0">
                  <a:latin typeface="Samsung Sans" panose="020B0303020203020204" pitchFamily="34" charset="0"/>
                  <a:ea typeface="Samsung Sans" panose="020B0303020203020204" pitchFamily="34" charset="0"/>
                </a:rPr>
                <a:t>L</a:t>
              </a:r>
              <a:r>
                <a:rPr lang="fr-FR" b="0" i="0" dirty="0">
                  <a:effectLst/>
                  <a:latin typeface="Samsung Sans" panose="020B0303020203020204" pitchFamily="34" charset="0"/>
                  <a:ea typeface="Samsung Sans" panose="020B0303020203020204" pitchFamily="34" charset="0"/>
                </a:rPr>
                <a:t>eur taille est plus réduite et ils sont créés bien plus rapidement.</a:t>
              </a:r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7A006A82-A444-4911-A0D8-8460D80233DC}"/>
                </a:ext>
              </a:extLst>
            </p:cNvPr>
            <p:cNvCxnSpPr>
              <a:cxnSpLocks/>
            </p:cNvCxnSpPr>
            <p:nvPr/>
          </p:nvCxnSpPr>
          <p:spPr>
            <a:xfrm>
              <a:off x="2142686" y="1742845"/>
              <a:ext cx="0" cy="52494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Graphique 31">
              <a:extLst>
                <a:ext uri="{FF2B5EF4-FFF2-40B4-BE49-F238E27FC236}">
                  <a16:creationId xmlns:a16="http://schemas.microsoft.com/office/drawing/2014/main" id="{49859F66-204D-4221-A321-1A36748A4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71273" y="1771318"/>
              <a:ext cx="468000" cy="468000"/>
            </a:xfrm>
            <a:prstGeom prst="rect">
              <a:avLst/>
            </a:prstGeom>
          </p:spPr>
        </p:pic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C356EFC5-DE77-4CEE-80A9-8223C2B27743}"/>
              </a:ext>
            </a:extLst>
          </p:cNvPr>
          <p:cNvGrpSpPr/>
          <p:nvPr/>
        </p:nvGrpSpPr>
        <p:grpSpPr>
          <a:xfrm>
            <a:off x="1561171" y="3233327"/>
            <a:ext cx="8586294" cy="1107996"/>
            <a:chOff x="1561171" y="3233327"/>
            <a:chExt cx="8586294" cy="1107996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C0D4AD9-A84B-4AB5-A6FE-1C4691DEF9AF}"/>
                </a:ext>
              </a:extLst>
            </p:cNvPr>
            <p:cNvSpPr/>
            <p:nvPr/>
          </p:nvSpPr>
          <p:spPr>
            <a:xfrm>
              <a:off x="1561171" y="3233327"/>
              <a:ext cx="720000" cy="720000"/>
            </a:xfrm>
            <a:prstGeom prst="ellipse">
              <a:avLst/>
            </a:prstGeom>
            <a:solidFill>
              <a:srgbClr val="C537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22F84C2B-E125-4BA0-BF1A-F5E4DBE25BD5}"/>
                </a:ext>
              </a:extLst>
            </p:cNvPr>
            <p:cNvSpPr txBox="1"/>
            <p:nvPr/>
          </p:nvSpPr>
          <p:spPr>
            <a:xfrm>
              <a:off x="1561171" y="3233327"/>
              <a:ext cx="92845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>
                  <a:solidFill>
                    <a:schemeClr val="bg1"/>
                  </a:solidFill>
                  <a:latin typeface="LuloCleanW01-OneBold" panose="02010804020200000003" pitchFamily="2" charset="0"/>
                  <a:ea typeface="Samsung Sans" panose="020B0303020203020204" pitchFamily="34" charset="0"/>
                </a:rPr>
                <a:t>2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3B0F8E9-184D-4426-8737-1D3AB616CB6B}"/>
                </a:ext>
              </a:extLst>
            </p:cNvPr>
            <p:cNvSpPr txBox="1"/>
            <p:nvPr/>
          </p:nvSpPr>
          <p:spPr>
            <a:xfrm>
              <a:off x="3181057" y="3408661"/>
              <a:ext cx="69664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fr-FR" dirty="0">
                  <a:latin typeface="Samsung Sans" panose="020B0303020203020204" pitchFamily="34" charset="0"/>
                  <a:ea typeface="Samsung Sans" panose="020B0303020203020204" pitchFamily="34" charset="0"/>
                </a:rPr>
                <a:t>U</a:t>
              </a:r>
              <a:r>
                <a:rPr lang="fr-FR" b="0" i="0" dirty="0">
                  <a:effectLst/>
                  <a:latin typeface="Samsung Sans" panose="020B0303020203020204" pitchFamily="34" charset="0"/>
                  <a:ea typeface="Samsung Sans" panose="020B0303020203020204" pitchFamily="34" charset="0"/>
                </a:rPr>
                <a:t>n niveau de sécurité élevé</a:t>
              </a: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396BA05C-1FE7-497B-906B-FA16CA8CBE4B}"/>
                </a:ext>
              </a:extLst>
            </p:cNvPr>
            <p:cNvCxnSpPr>
              <a:cxnSpLocks/>
            </p:cNvCxnSpPr>
            <p:nvPr/>
          </p:nvCxnSpPr>
          <p:spPr>
            <a:xfrm>
              <a:off x="2455885" y="3330854"/>
              <a:ext cx="0" cy="52494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phique 33">
              <a:extLst>
                <a:ext uri="{FF2B5EF4-FFF2-40B4-BE49-F238E27FC236}">
                  <a16:creationId xmlns:a16="http://schemas.microsoft.com/office/drawing/2014/main" id="{96B821EB-440A-4DEA-9A0C-4E50B7E59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4472" y="3360884"/>
              <a:ext cx="468000" cy="468000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77C8FC0-7B5A-4641-A163-65182BC9B52C}"/>
              </a:ext>
            </a:extLst>
          </p:cNvPr>
          <p:cNvGrpSpPr/>
          <p:nvPr/>
        </p:nvGrpSpPr>
        <p:grpSpPr>
          <a:xfrm>
            <a:off x="1561171" y="4486628"/>
            <a:ext cx="9630806" cy="1107996"/>
            <a:chOff x="1561171" y="4486628"/>
            <a:chExt cx="9630806" cy="1107996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7BC8948-43EB-4845-953D-68A5E6F9B47F}"/>
                </a:ext>
              </a:extLst>
            </p:cNvPr>
            <p:cNvSpPr/>
            <p:nvPr/>
          </p:nvSpPr>
          <p:spPr>
            <a:xfrm>
              <a:off x="1561171" y="4486628"/>
              <a:ext cx="720000" cy="720000"/>
            </a:xfrm>
            <a:prstGeom prst="ellipse">
              <a:avLst/>
            </a:prstGeom>
            <a:solidFill>
              <a:srgbClr val="4F3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87D7314-CD12-4C2F-B225-FA6F9048C935}"/>
                </a:ext>
              </a:extLst>
            </p:cNvPr>
            <p:cNvSpPr txBox="1"/>
            <p:nvPr/>
          </p:nvSpPr>
          <p:spPr>
            <a:xfrm>
              <a:off x="1561171" y="4486628"/>
              <a:ext cx="90922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dirty="0">
                  <a:solidFill>
                    <a:schemeClr val="bg1"/>
                  </a:solidFill>
                  <a:latin typeface="LuloCleanW01-OneBold" panose="02010804020200000003" pitchFamily="2" charset="0"/>
                  <a:ea typeface="Samsung Sans" panose="020B0303020203020204" pitchFamily="34" charset="0"/>
                </a:rPr>
                <a:t>3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D952859-B505-4A9E-A15D-C2A4C403AD52}"/>
                </a:ext>
              </a:extLst>
            </p:cNvPr>
            <p:cNvSpPr txBox="1"/>
            <p:nvPr/>
          </p:nvSpPr>
          <p:spPr>
            <a:xfrm>
              <a:off x="3148432" y="4661962"/>
              <a:ext cx="80435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fr-FR" b="0" i="0" dirty="0">
                  <a:effectLst/>
                  <a:latin typeface="Samsung Sans" panose="020B0303020203020204" pitchFamily="34" charset="0"/>
                  <a:ea typeface="Samsung Sans" panose="020B0303020203020204" pitchFamily="34" charset="0"/>
                </a:rPr>
                <a:t>Un processus rapide de signature et de vérification (40% plus rapide que RSA)</a:t>
              </a: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1F178EB-85D2-48D4-BDCC-42CAE8DFFC80}"/>
                </a:ext>
              </a:extLst>
            </p:cNvPr>
            <p:cNvCxnSpPr>
              <a:cxnSpLocks/>
            </p:cNvCxnSpPr>
            <p:nvPr/>
          </p:nvCxnSpPr>
          <p:spPr>
            <a:xfrm>
              <a:off x="2423260" y="4615693"/>
              <a:ext cx="0" cy="52494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Graphique 36">
              <a:extLst>
                <a:ext uri="{FF2B5EF4-FFF2-40B4-BE49-F238E27FC236}">
                  <a16:creationId xmlns:a16="http://schemas.microsoft.com/office/drawing/2014/main" id="{B161F146-57C0-427B-BCDE-FF7834D71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51847" y="4644166"/>
              <a:ext cx="468000" cy="468000"/>
            </a:xfrm>
            <a:prstGeom prst="rect">
              <a:avLst/>
            </a:prstGeom>
          </p:spPr>
        </p:pic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BC85E638-4347-4FEC-81E9-ACA3C4387144}"/>
              </a:ext>
            </a:extLst>
          </p:cNvPr>
          <p:cNvGrpSpPr/>
          <p:nvPr/>
        </p:nvGrpSpPr>
        <p:grpSpPr>
          <a:xfrm>
            <a:off x="10164939" y="6199629"/>
            <a:ext cx="1232516" cy="369332"/>
            <a:chOff x="10249332" y="6187176"/>
            <a:chExt cx="1232516" cy="369332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0D72F3C3-396F-4AAC-B7DF-DFA67B34A8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977855" y="6286351"/>
              <a:ext cx="503993" cy="170982"/>
              <a:chOff x="11282189" y="6301561"/>
              <a:chExt cx="542305" cy="183979"/>
            </a:xfrm>
          </p:grpSpPr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705BD5B3-1AFC-4168-8B56-D8EEEAA2D11C}"/>
                  </a:ext>
                </a:extLst>
              </p:cNvPr>
              <p:cNvSpPr/>
              <p:nvPr/>
            </p:nvSpPr>
            <p:spPr>
              <a:xfrm>
                <a:off x="11445684" y="6303283"/>
                <a:ext cx="180432" cy="180731"/>
              </a:xfrm>
              <a:custGeom>
                <a:avLst/>
                <a:gdLst>
                  <a:gd name="connsiteX0" fmla="*/ 173374 w 180432"/>
                  <a:gd name="connsiteY0" fmla="*/ 55338 h 180731"/>
                  <a:gd name="connsiteX1" fmla="*/ 153919 w 180432"/>
                  <a:gd name="connsiteY1" fmla="*/ 26611 h 180731"/>
                  <a:gd name="connsiteX2" fmla="*/ 125192 w 180432"/>
                  <a:gd name="connsiteY2" fmla="*/ 7157 h 180731"/>
                  <a:gd name="connsiteX3" fmla="*/ 90114 w 180432"/>
                  <a:gd name="connsiteY3" fmla="*/ 0 h 180731"/>
                  <a:gd name="connsiteX4" fmla="*/ 55036 w 180432"/>
                  <a:gd name="connsiteY4" fmla="*/ 7157 h 180731"/>
                  <a:gd name="connsiteX5" fmla="*/ 26409 w 180432"/>
                  <a:gd name="connsiteY5" fmla="*/ 26611 h 180731"/>
                  <a:gd name="connsiteX6" fmla="*/ 7056 w 180432"/>
                  <a:gd name="connsiteY6" fmla="*/ 55338 h 180731"/>
                  <a:gd name="connsiteX7" fmla="*/ 0 w 180432"/>
                  <a:gd name="connsiteY7" fmla="*/ 86586 h 180731"/>
                  <a:gd name="connsiteX8" fmla="*/ 47275 w 180432"/>
                  <a:gd name="connsiteY8" fmla="*/ 86586 h 180731"/>
                  <a:gd name="connsiteX9" fmla="*/ 50399 w 180432"/>
                  <a:gd name="connsiteY9" fmla="*/ 73281 h 180731"/>
                  <a:gd name="connsiteX10" fmla="*/ 59572 w 180432"/>
                  <a:gd name="connsiteY10" fmla="*/ 58967 h 180731"/>
                  <a:gd name="connsiteX11" fmla="*/ 73281 w 180432"/>
                  <a:gd name="connsiteY11" fmla="*/ 49190 h 180731"/>
                  <a:gd name="connsiteX12" fmla="*/ 90013 w 180432"/>
                  <a:gd name="connsiteY12" fmla="*/ 45460 h 180731"/>
                  <a:gd name="connsiteX13" fmla="*/ 106746 w 180432"/>
                  <a:gd name="connsiteY13" fmla="*/ 49190 h 180731"/>
                  <a:gd name="connsiteX14" fmla="*/ 120555 w 180432"/>
                  <a:gd name="connsiteY14" fmla="*/ 58967 h 180731"/>
                  <a:gd name="connsiteX15" fmla="*/ 129829 w 180432"/>
                  <a:gd name="connsiteY15" fmla="*/ 73281 h 180731"/>
                  <a:gd name="connsiteX16" fmla="*/ 133155 w 180432"/>
                  <a:gd name="connsiteY16" fmla="*/ 90316 h 180731"/>
                  <a:gd name="connsiteX17" fmla="*/ 129829 w 180432"/>
                  <a:gd name="connsiteY17" fmla="*/ 107451 h 180731"/>
                  <a:gd name="connsiteX18" fmla="*/ 120555 w 180432"/>
                  <a:gd name="connsiteY18" fmla="*/ 121765 h 180731"/>
                  <a:gd name="connsiteX19" fmla="*/ 106746 w 180432"/>
                  <a:gd name="connsiteY19" fmla="*/ 131643 h 180731"/>
                  <a:gd name="connsiteX20" fmla="*/ 90013 w 180432"/>
                  <a:gd name="connsiteY20" fmla="*/ 135373 h 180731"/>
                  <a:gd name="connsiteX21" fmla="*/ 89711 w 180432"/>
                  <a:gd name="connsiteY21" fmla="*/ 135373 h 180731"/>
                  <a:gd name="connsiteX22" fmla="*/ 89711 w 180432"/>
                  <a:gd name="connsiteY22" fmla="*/ 180732 h 180731"/>
                  <a:gd name="connsiteX23" fmla="*/ 90013 w 180432"/>
                  <a:gd name="connsiteY23" fmla="*/ 180732 h 180731"/>
                  <a:gd name="connsiteX24" fmla="*/ 125091 w 180432"/>
                  <a:gd name="connsiteY24" fmla="*/ 173575 h 180731"/>
                  <a:gd name="connsiteX25" fmla="*/ 153819 w 180432"/>
                  <a:gd name="connsiteY25" fmla="*/ 154121 h 180731"/>
                  <a:gd name="connsiteX26" fmla="*/ 173273 w 180432"/>
                  <a:gd name="connsiteY26" fmla="*/ 125393 h 180731"/>
                  <a:gd name="connsiteX27" fmla="*/ 180430 w 180432"/>
                  <a:gd name="connsiteY27" fmla="*/ 90316 h 180731"/>
                  <a:gd name="connsiteX28" fmla="*/ 173374 w 180432"/>
                  <a:gd name="connsiteY28" fmla="*/ 55338 h 18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432" h="180731">
                    <a:moveTo>
                      <a:pt x="173374" y="55338"/>
                    </a:moveTo>
                    <a:cubicBezTo>
                      <a:pt x="168636" y="44351"/>
                      <a:pt x="162084" y="34776"/>
                      <a:pt x="153919" y="26611"/>
                    </a:cubicBezTo>
                    <a:cubicBezTo>
                      <a:pt x="145755" y="18446"/>
                      <a:pt x="136179" y="11894"/>
                      <a:pt x="125192" y="7157"/>
                    </a:cubicBezTo>
                    <a:cubicBezTo>
                      <a:pt x="114205" y="2419"/>
                      <a:pt x="102512" y="0"/>
                      <a:pt x="90114" y="0"/>
                    </a:cubicBezTo>
                    <a:cubicBezTo>
                      <a:pt x="77716" y="0"/>
                      <a:pt x="66023" y="2419"/>
                      <a:pt x="55036" y="7157"/>
                    </a:cubicBezTo>
                    <a:cubicBezTo>
                      <a:pt x="44049" y="11894"/>
                      <a:pt x="34473" y="18446"/>
                      <a:pt x="26409" y="26611"/>
                    </a:cubicBezTo>
                    <a:cubicBezTo>
                      <a:pt x="18345" y="34776"/>
                      <a:pt x="11894" y="44351"/>
                      <a:pt x="7056" y="55338"/>
                    </a:cubicBezTo>
                    <a:cubicBezTo>
                      <a:pt x="2822" y="65217"/>
                      <a:pt x="403" y="75599"/>
                      <a:pt x="0" y="86586"/>
                    </a:cubicBezTo>
                    <a:lnTo>
                      <a:pt x="47275" y="86586"/>
                    </a:lnTo>
                    <a:cubicBezTo>
                      <a:pt x="47678" y="82050"/>
                      <a:pt x="48686" y="77615"/>
                      <a:pt x="50399" y="73281"/>
                    </a:cubicBezTo>
                    <a:cubicBezTo>
                      <a:pt x="52617" y="67837"/>
                      <a:pt x="55641" y="62999"/>
                      <a:pt x="59572" y="58967"/>
                    </a:cubicBezTo>
                    <a:cubicBezTo>
                      <a:pt x="63503" y="54935"/>
                      <a:pt x="68039" y="51609"/>
                      <a:pt x="73281" y="49190"/>
                    </a:cubicBezTo>
                    <a:cubicBezTo>
                      <a:pt x="78522" y="46771"/>
                      <a:pt x="84066" y="45460"/>
                      <a:pt x="90013" y="45460"/>
                    </a:cubicBezTo>
                    <a:cubicBezTo>
                      <a:pt x="95859" y="45460"/>
                      <a:pt x="101504" y="46670"/>
                      <a:pt x="106746" y="49190"/>
                    </a:cubicBezTo>
                    <a:cubicBezTo>
                      <a:pt x="111987" y="51609"/>
                      <a:pt x="116624" y="54935"/>
                      <a:pt x="120555" y="58967"/>
                    </a:cubicBezTo>
                    <a:cubicBezTo>
                      <a:pt x="124486" y="62999"/>
                      <a:pt x="127611" y="67837"/>
                      <a:pt x="129829" y="73281"/>
                    </a:cubicBezTo>
                    <a:cubicBezTo>
                      <a:pt x="132046" y="78724"/>
                      <a:pt x="133155" y="84469"/>
                      <a:pt x="133155" y="90316"/>
                    </a:cubicBezTo>
                    <a:cubicBezTo>
                      <a:pt x="133155" y="96363"/>
                      <a:pt x="132046" y="102109"/>
                      <a:pt x="129829" y="107451"/>
                    </a:cubicBezTo>
                    <a:cubicBezTo>
                      <a:pt x="127611" y="112894"/>
                      <a:pt x="124486" y="117632"/>
                      <a:pt x="120555" y="121765"/>
                    </a:cubicBezTo>
                    <a:cubicBezTo>
                      <a:pt x="116624" y="125897"/>
                      <a:pt x="111987" y="129224"/>
                      <a:pt x="106746" y="131643"/>
                    </a:cubicBezTo>
                    <a:cubicBezTo>
                      <a:pt x="101504" y="134062"/>
                      <a:pt x="95960" y="135373"/>
                      <a:pt x="90013" y="135373"/>
                    </a:cubicBezTo>
                    <a:cubicBezTo>
                      <a:pt x="89912" y="135373"/>
                      <a:pt x="89812" y="135373"/>
                      <a:pt x="89711" y="135373"/>
                    </a:cubicBezTo>
                    <a:lnTo>
                      <a:pt x="89711" y="180732"/>
                    </a:lnTo>
                    <a:cubicBezTo>
                      <a:pt x="89812" y="180732"/>
                      <a:pt x="89912" y="180732"/>
                      <a:pt x="90013" y="180732"/>
                    </a:cubicBezTo>
                    <a:cubicBezTo>
                      <a:pt x="102411" y="180732"/>
                      <a:pt x="114104" y="178313"/>
                      <a:pt x="125091" y="173575"/>
                    </a:cubicBezTo>
                    <a:cubicBezTo>
                      <a:pt x="136078" y="168838"/>
                      <a:pt x="145654" y="162286"/>
                      <a:pt x="153819" y="154121"/>
                    </a:cubicBezTo>
                    <a:cubicBezTo>
                      <a:pt x="161983" y="145956"/>
                      <a:pt x="168535" y="136381"/>
                      <a:pt x="173273" y="125393"/>
                    </a:cubicBezTo>
                    <a:cubicBezTo>
                      <a:pt x="178010" y="114406"/>
                      <a:pt x="180430" y="102714"/>
                      <a:pt x="180430" y="90316"/>
                    </a:cubicBezTo>
                    <a:cubicBezTo>
                      <a:pt x="180530" y="78018"/>
                      <a:pt x="178212" y="66325"/>
                      <a:pt x="173374" y="55338"/>
                    </a:cubicBezTo>
                    <a:close/>
                  </a:path>
                </a:pathLst>
              </a:custGeom>
              <a:solidFill>
                <a:srgbClr val="C537C2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BBCBF9CD-6672-46B4-A739-9DE69842868D}"/>
                  </a:ext>
                </a:extLst>
              </p:cNvPr>
              <p:cNvSpPr/>
              <p:nvPr/>
            </p:nvSpPr>
            <p:spPr>
              <a:xfrm>
                <a:off x="11282189" y="6301569"/>
                <a:ext cx="150910" cy="183856"/>
              </a:xfrm>
              <a:custGeom>
                <a:avLst/>
                <a:gdLst>
                  <a:gd name="connsiteX0" fmla="*/ 145654 w 150910"/>
                  <a:gd name="connsiteY0" fmla="*/ 41428 h 183856"/>
                  <a:gd name="connsiteX1" fmla="*/ 131038 w 150910"/>
                  <a:gd name="connsiteY1" fmla="*/ 19857 h 183856"/>
                  <a:gd name="connsiteX2" fmla="*/ 109467 w 150910"/>
                  <a:gd name="connsiteY2" fmla="*/ 5242 h 183856"/>
                  <a:gd name="connsiteX3" fmla="*/ 82957 w 150910"/>
                  <a:gd name="connsiteY3" fmla="*/ 0 h 183856"/>
                  <a:gd name="connsiteX4" fmla="*/ 52314 w 150910"/>
                  <a:gd name="connsiteY4" fmla="*/ 0 h 183856"/>
                  <a:gd name="connsiteX5" fmla="*/ 52314 w 150910"/>
                  <a:gd name="connsiteY5" fmla="*/ 45964 h 183856"/>
                  <a:gd name="connsiteX6" fmla="*/ 79530 w 150910"/>
                  <a:gd name="connsiteY6" fmla="*/ 46267 h 183856"/>
                  <a:gd name="connsiteX7" fmla="*/ 88904 w 150910"/>
                  <a:gd name="connsiteY7" fmla="*/ 48182 h 183856"/>
                  <a:gd name="connsiteX8" fmla="*/ 95759 w 150910"/>
                  <a:gd name="connsiteY8" fmla="*/ 53020 h 183856"/>
                  <a:gd name="connsiteX9" fmla="*/ 99891 w 150910"/>
                  <a:gd name="connsiteY9" fmla="*/ 59874 h 183856"/>
                  <a:gd name="connsiteX10" fmla="*/ 101303 w 150910"/>
                  <a:gd name="connsiteY10" fmla="*/ 67737 h 183856"/>
                  <a:gd name="connsiteX11" fmla="*/ 96867 w 150910"/>
                  <a:gd name="connsiteY11" fmla="*/ 81647 h 183856"/>
                  <a:gd name="connsiteX12" fmla="*/ 82856 w 150910"/>
                  <a:gd name="connsiteY12" fmla="*/ 87796 h 183856"/>
                  <a:gd name="connsiteX13" fmla="*/ 0 w 150910"/>
                  <a:gd name="connsiteY13" fmla="*/ 88300 h 183856"/>
                  <a:gd name="connsiteX14" fmla="*/ 0 w 150910"/>
                  <a:gd name="connsiteY14" fmla="*/ 177910 h 183856"/>
                  <a:gd name="connsiteX15" fmla="*/ 1714 w 150910"/>
                  <a:gd name="connsiteY15" fmla="*/ 182143 h 183856"/>
                  <a:gd name="connsiteX16" fmla="*/ 5947 w 150910"/>
                  <a:gd name="connsiteY16" fmla="*/ 183857 h 183856"/>
                  <a:gd name="connsiteX17" fmla="*/ 43444 w 150910"/>
                  <a:gd name="connsiteY17" fmla="*/ 183857 h 183856"/>
                  <a:gd name="connsiteX18" fmla="*/ 47980 w 150910"/>
                  <a:gd name="connsiteY18" fmla="*/ 182042 h 183856"/>
                  <a:gd name="connsiteX19" fmla="*/ 49694 w 150910"/>
                  <a:gd name="connsiteY19" fmla="*/ 177809 h 183856"/>
                  <a:gd name="connsiteX20" fmla="*/ 49694 w 150910"/>
                  <a:gd name="connsiteY20" fmla="*/ 140715 h 183856"/>
                  <a:gd name="connsiteX21" fmla="*/ 51508 w 150910"/>
                  <a:gd name="connsiteY21" fmla="*/ 136179 h 183856"/>
                  <a:gd name="connsiteX22" fmla="*/ 55742 w 150910"/>
                  <a:gd name="connsiteY22" fmla="*/ 134465 h 183856"/>
                  <a:gd name="connsiteX23" fmla="*/ 77615 w 150910"/>
                  <a:gd name="connsiteY23" fmla="*/ 134465 h 183856"/>
                  <a:gd name="connsiteX24" fmla="*/ 109770 w 150910"/>
                  <a:gd name="connsiteY24" fmla="*/ 129325 h 183856"/>
                  <a:gd name="connsiteX25" fmla="*/ 132651 w 150910"/>
                  <a:gd name="connsiteY25" fmla="*/ 115213 h 183856"/>
                  <a:gd name="connsiteX26" fmla="*/ 146360 w 150910"/>
                  <a:gd name="connsiteY26" fmla="*/ 94146 h 183856"/>
                  <a:gd name="connsiteX27" fmla="*/ 150896 w 150910"/>
                  <a:gd name="connsiteY27" fmla="*/ 67837 h 183856"/>
                  <a:gd name="connsiteX28" fmla="*/ 145654 w 150910"/>
                  <a:gd name="connsiteY28" fmla="*/ 41428 h 18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0910" h="183856">
                    <a:moveTo>
                      <a:pt x="145654" y="41428"/>
                    </a:moveTo>
                    <a:cubicBezTo>
                      <a:pt x="142025" y="33264"/>
                      <a:pt x="137187" y="26006"/>
                      <a:pt x="131038" y="19857"/>
                    </a:cubicBezTo>
                    <a:cubicBezTo>
                      <a:pt x="124889" y="13709"/>
                      <a:pt x="117733" y="8769"/>
                      <a:pt x="109467" y="5242"/>
                    </a:cubicBezTo>
                    <a:cubicBezTo>
                      <a:pt x="101202" y="1714"/>
                      <a:pt x="92332" y="0"/>
                      <a:pt x="82957" y="0"/>
                    </a:cubicBezTo>
                    <a:lnTo>
                      <a:pt x="52314" y="0"/>
                    </a:lnTo>
                    <a:lnTo>
                      <a:pt x="52314" y="45964"/>
                    </a:lnTo>
                    <a:cubicBezTo>
                      <a:pt x="53726" y="45964"/>
                      <a:pt x="79530" y="46267"/>
                      <a:pt x="79530" y="46267"/>
                    </a:cubicBezTo>
                    <a:cubicBezTo>
                      <a:pt x="83058" y="46267"/>
                      <a:pt x="86183" y="46871"/>
                      <a:pt x="88904" y="48182"/>
                    </a:cubicBezTo>
                    <a:cubicBezTo>
                      <a:pt x="91626" y="49492"/>
                      <a:pt x="93844" y="51105"/>
                      <a:pt x="95759" y="53020"/>
                    </a:cubicBezTo>
                    <a:cubicBezTo>
                      <a:pt x="97573" y="55036"/>
                      <a:pt x="98984" y="57354"/>
                      <a:pt x="99891" y="59874"/>
                    </a:cubicBezTo>
                    <a:cubicBezTo>
                      <a:pt x="100799" y="62495"/>
                      <a:pt x="101303" y="65116"/>
                      <a:pt x="101303" y="67737"/>
                    </a:cubicBezTo>
                    <a:cubicBezTo>
                      <a:pt x="101303" y="72877"/>
                      <a:pt x="99791" y="77514"/>
                      <a:pt x="96867" y="81647"/>
                    </a:cubicBezTo>
                    <a:cubicBezTo>
                      <a:pt x="93944" y="85679"/>
                      <a:pt x="89207" y="87796"/>
                      <a:pt x="82856" y="87796"/>
                    </a:cubicBezTo>
                    <a:lnTo>
                      <a:pt x="0" y="88300"/>
                    </a:lnTo>
                    <a:lnTo>
                      <a:pt x="0" y="177910"/>
                    </a:lnTo>
                    <a:cubicBezTo>
                      <a:pt x="0" y="179623"/>
                      <a:pt x="605" y="181034"/>
                      <a:pt x="1714" y="182143"/>
                    </a:cubicBezTo>
                    <a:cubicBezTo>
                      <a:pt x="2923" y="183353"/>
                      <a:pt x="4334" y="183857"/>
                      <a:pt x="5947" y="183857"/>
                    </a:cubicBezTo>
                    <a:lnTo>
                      <a:pt x="43444" y="183857"/>
                    </a:lnTo>
                    <a:cubicBezTo>
                      <a:pt x="45158" y="183857"/>
                      <a:pt x="46771" y="183252"/>
                      <a:pt x="47980" y="182042"/>
                    </a:cubicBezTo>
                    <a:cubicBezTo>
                      <a:pt x="49089" y="180934"/>
                      <a:pt x="49694" y="179522"/>
                      <a:pt x="49694" y="177809"/>
                    </a:cubicBezTo>
                    <a:lnTo>
                      <a:pt x="49694" y="140715"/>
                    </a:lnTo>
                    <a:cubicBezTo>
                      <a:pt x="49694" y="139001"/>
                      <a:pt x="50298" y="137389"/>
                      <a:pt x="51508" y="136179"/>
                    </a:cubicBezTo>
                    <a:cubicBezTo>
                      <a:pt x="52718" y="135070"/>
                      <a:pt x="54028" y="134465"/>
                      <a:pt x="55742" y="134465"/>
                    </a:cubicBezTo>
                    <a:lnTo>
                      <a:pt x="77615" y="134465"/>
                    </a:lnTo>
                    <a:cubicBezTo>
                      <a:pt x="89912" y="134465"/>
                      <a:pt x="100597" y="132752"/>
                      <a:pt x="109770" y="129325"/>
                    </a:cubicBezTo>
                    <a:cubicBezTo>
                      <a:pt x="118942" y="125897"/>
                      <a:pt x="126603" y="121160"/>
                      <a:pt x="132651" y="115213"/>
                    </a:cubicBezTo>
                    <a:cubicBezTo>
                      <a:pt x="138800" y="109266"/>
                      <a:pt x="143336" y="102210"/>
                      <a:pt x="146360" y="94146"/>
                    </a:cubicBezTo>
                    <a:cubicBezTo>
                      <a:pt x="149384" y="85981"/>
                      <a:pt x="150896" y="77313"/>
                      <a:pt x="150896" y="67837"/>
                    </a:cubicBezTo>
                    <a:cubicBezTo>
                      <a:pt x="151097" y="58463"/>
                      <a:pt x="149283" y="49694"/>
                      <a:pt x="145654" y="41428"/>
                    </a:cubicBezTo>
                    <a:close/>
                  </a:path>
                </a:pathLst>
              </a:custGeom>
              <a:solidFill>
                <a:srgbClr val="E7376E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C18E1A33-FB5D-4219-BDC7-B2AC40A96B6C}"/>
                  </a:ext>
                </a:extLst>
              </p:cNvPr>
              <p:cNvSpPr/>
              <p:nvPr/>
            </p:nvSpPr>
            <p:spPr>
              <a:xfrm>
                <a:off x="11640515" y="6301561"/>
                <a:ext cx="183979" cy="183979"/>
              </a:xfrm>
              <a:custGeom>
                <a:avLst/>
                <a:gdLst>
                  <a:gd name="connsiteX0" fmla="*/ 137704 w 183979"/>
                  <a:gd name="connsiteY0" fmla="*/ 89719 h 183979"/>
                  <a:gd name="connsiteX1" fmla="*/ 136091 w 183979"/>
                  <a:gd name="connsiteY1" fmla="*/ 104033 h 183979"/>
                  <a:gd name="connsiteX2" fmla="*/ 123794 w 183979"/>
                  <a:gd name="connsiteY2" fmla="*/ 125301 h 183979"/>
                  <a:gd name="connsiteX3" fmla="*/ 108976 w 183979"/>
                  <a:gd name="connsiteY3" fmla="*/ 134675 h 183979"/>
                  <a:gd name="connsiteX4" fmla="*/ 91941 w 183979"/>
                  <a:gd name="connsiteY4" fmla="*/ 137498 h 183979"/>
                  <a:gd name="connsiteX5" fmla="*/ 75108 w 183979"/>
                  <a:gd name="connsiteY5" fmla="*/ 133869 h 183979"/>
                  <a:gd name="connsiteX6" fmla="*/ 60492 w 183979"/>
                  <a:gd name="connsiteY6" fmla="*/ 123991 h 183979"/>
                  <a:gd name="connsiteX7" fmla="*/ 50614 w 183979"/>
                  <a:gd name="connsiteY7" fmla="*/ 109375 h 183979"/>
                  <a:gd name="connsiteX8" fmla="*/ 46784 w 183979"/>
                  <a:gd name="connsiteY8" fmla="*/ 92340 h 183979"/>
                  <a:gd name="connsiteX9" fmla="*/ 49505 w 183979"/>
                  <a:gd name="connsiteY9" fmla="*/ 75204 h 183979"/>
                  <a:gd name="connsiteX10" fmla="*/ 58880 w 183979"/>
                  <a:gd name="connsiteY10" fmla="*/ 60387 h 183979"/>
                  <a:gd name="connsiteX11" fmla="*/ 79745 w 183979"/>
                  <a:gd name="connsiteY11" fmla="*/ 47787 h 183979"/>
                  <a:gd name="connsiteX12" fmla="*/ 93353 w 183979"/>
                  <a:gd name="connsiteY12" fmla="*/ 46477 h 183979"/>
                  <a:gd name="connsiteX13" fmla="*/ 93353 w 183979"/>
                  <a:gd name="connsiteY13" fmla="*/ 8 h 183979"/>
                  <a:gd name="connsiteX14" fmla="*/ 73395 w 183979"/>
                  <a:gd name="connsiteY14" fmla="*/ 2125 h 183979"/>
                  <a:gd name="connsiteX15" fmla="*/ 50009 w 183979"/>
                  <a:gd name="connsiteY15" fmla="*/ 11298 h 183979"/>
                  <a:gd name="connsiteX16" fmla="*/ 27330 w 183979"/>
                  <a:gd name="connsiteY16" fmla="*/ 28837 h 183979"/>
                  <a:gd name="connsiteX17" fmla="*/ 7069 w 183979"/>
                  <a:gd name="connsiteY17" fmla="*/ 59278 h 183979"/>
                  <a:gd name="connsiteX18" fmla="*/ 13 w 183979"/>
                  <a:gd name="connsiteY18" fmla="*/ 93650 h 183979"/>
                  <a:gd name="connsiteX19" fmla="*/ 6363 w 183979"/>
                  <a:gd name="connsiteY19" fmla="*/ 127922 h 183979"/>
                  <a:gd name="connsiteX20" fmla="*/ 26120 w 183979"/>
                  <a:gd name="connsiteY20" fmla="*/ 157859 h 183979"/>
                  <a:gd name="connsiteX21" fmla="*/ 56057 w 183979"/>
                  <a:gd name="connsiteY21" fmla="*/ 177616 h 183979"/>
                  <a:gd name="connsiteX22" fmla="*/ 90329 w 183979"/>
                  <a:gd name="connsiteY22" fmla="*/ 183966 h 183979"/>
                  <a:gd name="connsiteX23" fmla="*/ 124701 w 183979"/>
                  <a:gd name="connsiteY23" fmla="*/ 176910 h 183979"/>
                  <a:gd name="connsiteX24" fmla="*/ 155142 w 183979"/>
                  <a:gd name="connsiteY24" fmla="*/ 156649 h 183979"/>
                  <a:gd name="connsiteX25" fmla="*/ 172379 w 183979"/>
                  <a:gd name="connsiteY25" fmla="*/ 134373 h 183979"/>
                  <a:gd name="connsiteX26" fmla="*/ 181652 w 183979"/>
                  <a:gd name="connsiteY26" fmla="*/ 110988 h 183979"/>
                  <a:gd name="connsiteX27" fmla="*/ 183971 w 183979"/>
                  <a:gd name="connsiteY27" fmla="*/ 89618 h 183979"/>
                  <a:gd name="connsiteX28" fmla="*/ 137704 w 183979"/>
                  <a:gd name="connsiteY28" fmla="*/ 89618 h 183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3979" h="183979">
                    <a:moveTo>
                      <a:pt x="137704" y="89719"/>
                    </a:moveTo>
                    <a:cubicBezTo>
                      <a:pt x="137906" y="94457"/>
                      <a:pt x="137402" y="99194"/>
                      <a:pt x="136091" y="104033"/>
                    </a:cubicBezTo>
                    <a:cubicBezTo>
                      <a:pt x="134075" y="111996"/>
                      <a:pt x="129943" y="119152"/>
                      <a:pt x="123794" y="125301"/>
                    </a:cubicBezTo>
                    <a:cubicBezTo>
                      <a:pt x="119459" y="129635"/>
                      <a:pt x="114621" y="132760"/>
                      <a:pt x="108976" y="134675"/>
                    </a:cubicBezTo>
                    <a:cubicBezTo>
                      <a:pt x="103432" y="136691"/>
                      <a:pt x="97687" y="137599"/>
                      <a:pt x="91941" y="137498"/>
                    </a:cubicBezTo>
                    <a:cubicBezTo>
                      <a:pt x="86196" y="137397"/>
                      <a:pt x="80551" y="136187"/>
                      <a:pt x="75108" y="133869"/>
                    </a:cubicBezTo>
                    <a:cubicBezTo>
                      <a:pt x="69665" y="131551"/>
                      <a:pt x="64726" y="128224"/>
                      <a:pt x="60492" y="123991"/>
                    </a:cubicBezTo>
                    <a:cubicBezTo>
                      <a:pt x="56360" y="119858"/>
                      <a:pt x="53033" y="114919"/>
                      <a:pt x="50614" y="109375"/>
                    </a:cubicBezTo>
                    <a:cubicBezTo>
                      <a:pt x="48195" y="103831"/>
                      <a:pt x="46985" y="98186"/>
                      <a:pt x="46784" y="92340"/>
                    </a:cubicBezTo>
                    <a:cubicBezTo>
                      <a:pt x="46582" y="86494"/>
                      <a:pt x="47489" y="80849"/>
                      <a:pt x="49505" y="75204"/>
                    </a:cubicBezTo>
                    <a:cubicBezTo>
                      <a:pt x="51521" y="69660"/>
                      <a:pt x="54646" y="64721"/>
                      <a:pt x="58880" y="60387"/>
                    </a:cubicBezTo>
                    <a:cubicBezTo>
                      <a:pt x="65431" y="53835"/>
                      <a:pt x="72387" y="49601"/>
                      <a:pt x="79745" y="47787"/>
                    </a:cubicBezTo>
                    <a:cubicBezTo>
                      <a:pt x="84079" y="46678"/>
                      <a:pt x="88615" y="46275"/>
                      <a:pt x="93353" y="46477"/>
                    </a:cubicBezTo>
                    <a:lnTo>
                      <a:pt x="93353" y="8"/>
                    </a:lnTo>
                    <a:cubicBezTo>
                      <a:pt x="86599" y="-92"/>
                      <a:pt x="79946" y="714"/>
                      <a:pt x="73395" y="2125"/>
                    </a:cubicBezTo>
                    <a:cubicBezTo>
                      <a:pt x="65532" y="3940"/>
                      <a:pt x="57771" y="6964"/>
                      <a:pt x="50009" y="11298"/>
                    </a:cubicBezTo>
                    <a:cubicBezTo>
                      <a:pt x="42349" y="15632"/>
                      <a:pt x="34789" y="21479"/>
                      <a:pt x="27330" y="28837"/>
                    </a:cubicBezTo>
                    <a:cubicBezTo>
                      <a:pt x="18258" y="37909"/>
                      <a:pt x="11504" y="47989"/>
                      <a:pt x="7069" y="59278"/>
                    </a:cubicBezTo>
                    <a:cubicBezTo>
                      <a:pt x="2533" y="70567"/>
                      <a:pt x="215" y="82059"/>
                      <a:pt x="13" y="93650"/>
                    </a:cubicBezTo>
                    <a:cubicBezTo>
                      <a:pt x="-188" y="105343"/>
                      <a:pt x="1928" y="116733"/>
                      <a:pt x="6363" y="127922"/>
                    </a:cubicBezTo>
                    <a:cubicBezTo>
                      <a:pt x="10799" y="139111"/>
                      <a:pt x="17351" y="149090"/>
                      <a:pt x="26120" y="157859"/>
                    </a:cubicBezTo>
                    <a:cubicBezTo>
                      <a:pt x="34889" y="166629"/>
                      <a:pt x="44869" y="173281"/>
                      <a:pt x="56057" y="177616"/>
                    </a:cubicBezTo>
                    <a:cubicBezTo>
                      <a:pt x="67246" y="182051"/>
                      <a:pt x="78636" y="184167"/>
                      <a:pt x="90329" y="183966"/>
                    </a:cubicBezTo>
                    <a:cubicBezTo>
                      <a:pt x="102021" y="183764"/>
                      <a:pt x="113512" y="181446"/>
                      <a:pt x="124701" y="176910"/>
                    </a:cubicBezTo>
                    <a:cubicBezTo>
                      <a:pt x="135990" y="172374"/>
                      <a:pt x="146171" y="165621"/>
                      <a:pt x="155142" y="156649"/>
                    </a:cubicBezTo>
                    <a:cubicBezTo>
                      <a:pt x="162400" y="149392"/>
                      <a:pt x="168145" y="142034"/>
                      <a:pt x="172379" y="134373"/>
                    </a:cubicBezTo>
                    <a:cubicBezTo>
                      <a:pt x="176713" y="126712"/>
                      <a:pt x="179737" y="118951"/>
                      <a:pt x="181652" y="110988"/>
                    </a:cubicBezTo>
                    <a:cubicBezTo>
                      <a:pt x="183265" y="104033"/>
                      <a:pt x="184071" y="96876"/>
                      <a:pt x="183971" y="89618"/>
                    </a:cubicBezTo>
                    <a:lnTo>
                      <a:pt x="137704" y="89618"/>
                    </a:lnTo>
                    <a:close/>
                  </a:path>
                </a:pathLst>
              </a:custGeom>
              <a:solidFill>
                <a:srgbClr val="4F35EC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01425325-3209-4056-B418-1F05B4907645}"/>
                </a:ext>
              </a:extLst>
            </p:cNvPr>
            <p:cNvCxnSpPr>
              <a:cxnSpLocks/>
            </p:cNvCxnSpPr>
            <p:nvPr/>
          </p:nvCxnSpPr>
          <p:spPr>
            <a:xfrm>
              <a:off x="10787529" y="6190800"/>
              <a:ext cx="0" cy="3620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6FCCEE57-9CD8-4D6A-B4BB-602F61101C5F}"/>
                </a:ext>
              </a:extLst>
            </p:cNvPr>
            <p:cNvSpPr txBox="1"/>
            <p:nvPr/>
          </p:nvSpPr>
          <p:spPr>
            <a:xfrm>
              <a:off x="10249332" y="6187176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Samsung Sans" panose="020B0303020203020204" pitchFamily="34" charset="0"/>
                  <a:ea typeface="Samsung Sans" panose="020B0303020203020204" pitchFamily="34" charset="0"/>
                </a:rPr>
                <a:t>05.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4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B6ED0C-8364-4758-BA9C-519E50402EBF}"/>
              </a:ext>
            </a:extLst>
          </p:cNvPr>
          <p:cNvSpPr/>
          <p:nvPr/>
        </p:nvSpPr>
        <p:spPr>
          <a:xfrm>
            <a:off x="0" y="0"/>
            <a:ext cx="184731" cy="6858000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FC1F6B-0F82-4731-80DB-92F264F3D102}"/>
              </a:ext>
            </a:extLst>
          </p:cNvPr>
          <p:cNvSpPr/>
          <p:nvPr/>
        </p:nvSpPr>
        <p:spPr>
          <a:xfrm rot="16200000">
            <a:off x="10815872" y="529587"/>
            <a:ext cx="155180" cy="1007985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BA3541-663F-45BC-B428-1F7555C9BCE4}"/>
              </a:ext>
            </a:extLst>
          </p:cNvPr>
          <p:cNvSpPr txBox="1"/>
          <p:nvPr/>
        </p:nvSpPr>
        <p:spPr>
          <a:xfrm>
            <a:off x="2696066" y="567292"/>
            <a:ext cx="8806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latin typeface="Samsung Sans" panose="020B0303020203020204" pitchFamily="34" charset="0"/>
                <a:ea typeface="Samsung Sans" panose="020B0303020203020204" pitchFamily="34" charset="0"/>
              </a:rPr>
              <a:t>Implémentation mathématique de l’ECDSA     </a:t>
            </a:r>
            <a:r>
              <a:rPr lang="fr-FR" sz="1400" dirty="0">
                <a:latin typeface="Samsung Sans" panose="020B0303020203020204" pitchFamily="34" charset="0"/>
                <a:ea typeface="Samsung Sans" panose="020B0303020203020204" pitchFamily="34" charset="0"/>
              </a:rPr>
              <a:t>|   Elliptic Curve Digital Signature Algorithm</a:t>
            </a:r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1FA7345-1235-4DAB-B60B-30F077F05BD6}"/>
              </a:ext>
            </a:extLst>
          </p:cNvPr>
          <p:cNvSpPr txBox="1"/>
          <p:nvPr/>
        </p:nvSpPr>
        <p:spPr>
          <a:xfrm>
            <a:off x="2401884" y="5657207"/>
            <a:ext cx="4438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latin typeface="Samsung Sans" panose="020B0303020203020204" pitchFamily="34" charset="0"/>
                <a:ea typeface="Samsung Sans" panose="020B0303020203020204" pitchFamily="34" charset="0"/>
              </a:rPr>
              <a:t>Donc la clé publique est Q et la clé privée est s.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1FE19DD-F7EE-4E4B-8250-BA91D0C84561}"/>
              </a:ext>
            </a:extLst>
          </p:cNvPr>
          <p:cNvGrpSpPr/>
          <p:nvPr/>
        </p:nvGrpSpPr>
        <p:grpSpPr>
          <a:xfrm>
            <a:off x="1561171" y="3571334"/>
            <a:ext cx="5741837" cy="1621294"/>
            <a:chOff x="1561171" y="3571334"/>
            <a:chExt cx="5741837" cy="1621294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29F8F75A-DCFA-43CB-89A2-C3D967D30161}"/>
                </a:ext>
              </a:extLst>
            </p:cNvPr>
            <p:cNvCxnSpPr>
              <a:cxnSpLocks/>
              <a:endCxn id="30" idx="4"/>
            </p:cNvCxnSpPr>
            <p:nvPr/>
          </p:nvCxnSpPr>
          <p:spPr>
            <a:xfrm flipH="1">
              <a:off x="2455884" y="3668861"/>
              <a:ext cx="2" cy="152376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F35A545C-3273-4657-B0F5-C65855BD8E03}"/>
                </a:ext>
              </a:extLst>
            </p:cNvPr>
            <p:cNvGrpSpPr/>
            <p:nvPr/>
          </p:nvGrpSpPr>
          <p:grpSpPr>
            <a:xfrm>
              <a:off x="1561171" y="3571334"/>
              <a:ext cx="5741837" cy="1107996"/>
              <a:chOff x="1561171" y="3571334"/>
              <a:chExt cx="5741837" cy="1107996"/>
            </a:xfrm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C295FC23-3437-43F1-AA16-022431737361}"/>
                  </a:ext>
                </a:extLst>
              </p:cNvPr>
              <p:cNvSpPr/>
              <p:nvPr/>
            </p:nvSpPr>
            <p:spPr>
              <a:xfrm>
                <a:off x="1561171" y="3571334"/>
                <a:ext cx="720000" cy="720000"/>
              </a:xfrm>
              <a:prstGeom prst="ellipse">
                <a:avLst/>
              </a:prstGeom>
              <a:solidFill>
                <a:srgbClr val="4F35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A6C3FCB-2A67-4487-884A-0C36770A4E09}"/>
                  </a:ext>
                </a:extLst>
              </p:cNvPr>
              <p:cNvSpPr txBox="1"/>
              <p:nvPr/>
            </p:nvSpPr>
            <p:spPr>
              <a:xfrm>
                <a:off x="1561171" y="3571334"/>
                <a:ext cx="92845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600" dirty="0">
                    <a:solidFill>
                      <a:schemeClr val="bg1"/>
                    </a:solidFill>
                    <a:latin typeface="LuloCleanW01-OneBold" panose="02010804020200000003" pitchFamily="2" charset="0"/>
                    <a:ea typeface="Samsung Sans" panose="020B0303020203020204" pitchFamily="34" charset="0"/>
                  </a:rPr>
                  <a:t>2</a:t>
                </a:r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73F37E5-B562-4BA3-9008-1BA320443879}"/>
                  </a:ext>
                </a:extLst>
              </p:cNvPr>
              <p:cNvSpPr txBox="1"/>
              <p:nvPr/>
            </p:nvSpPr>
            <p:spPr>
              <a:xfrm>
                <a:off x="3181057" y="3746668"/>
                <a:ext cx="41219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/>
                <a:r>
                  <a:rPr lang="fr-FR" dirty="0">
                    <a:latin typeface="Samsung Sans" panose="020B0303020203020204" pitchFamily="34" charset="0"/>
                    <a:ea typeface="Samsung Sans" panose="020B0303020203020204" pitchFamily="34" charset="0"/>
                  </a:rPr>
                  <a:t>Préparation des clés privées / publique</a:t>
                </a:r>
              </a:p>
            </p:txBody>
          </p:sp>
          <p:pic>
            <p:nvPicPr>
              <p:cNvPr id="40" name="Graphique 39">
                <a:extLst>
                  <a:ext uri="{FF2B5EF4-FFF2-40B4-BE49-F238E27FC236}">
                    <a16:creationId xmlns:a16="http://schemas.microsoft.com/office/drawing/2014/main" id="{252EBAED-ABAE-4B6C-B51A-1FC272F59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01343" y="3706383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1ADF220C-D900-4062-835B-8ADF427B0589}"/>
              </a:ext>
            </a:extLst>
          </p:cNvPr>
          <p:cNvGrpSpPr/>
          <p:nvPr/>
        </p:nvGrpSpPr>
        <p:grpSpPr>
          <a:xfrm>
            <a:off x="1561171" y="1879587"/>
            <a:ext cx="6963069" cy="1209661"/>
            <a:chOff x="1561171" y="1879587"/>
            <a:chExt cx="6963069" cy="1209661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9E6D3B8C-7424-40FA-9B28-FFC36CED3188}"/>
                </a:ext>
              </a:extLst>
            </p:cNvPr>
            <p:cNvGrpSpPr/>
            <p:nvPr/>
          </p:nvGrpSpPr>
          <p:grpSpPr>
            <a:xfrm>
              <a:off x="1561171" y="1879587"/>
              <a:ext cx="6963069" cy="1209661"/>
              <a:chOff x="1247972" y="1543653"/>
              <a:chExt cx="6963069" cy="1209661"/>
            </a:xfrm>
          </p:grpSpPr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22CEDD55-3952-4708-842C-FF207636EE9F}"/>
                  </a:ext>
                </a:extLst>
              </p:cNvPr>
              <p:cNvGrpSpPr/>
              <p:nvPr/>
            </p:nvGrpSpPr>
            <p:grpSpPr>
              <a:xfrm>
                <a:off x="1247972" y="1645318"/>
                <a:ext cx="795484" cy="1107996"/>
                <a:chOff x="1395168" y="1755167"/>
                <a:chExt cx="795484" cy="1107996"/>
              </a:xfrm>
            </p:grpSpPr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AD72767E-4DC1-494B-BEB5-C4EDDB52879C}"/>
                    </a:ext>
                  </a:extLst>
                </p:cNvPr>
                <p:cNvSpPr/>
                <p:nvPr/>
              </p:nvSpPr>
              <p:spPr>
                <a:xfrm>
                  <a:off x="1395168" y="1755167"/>
                  <a:ext cx="720000" cy="720000"/>
                </a:xfrm>
                <a:prstGeom prst="ellipse">
                  <a:avLst/>
                </a:prstGeom>
                <a:solidFill>
                  <a:srgbClr val="E737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BEC8F628-EF7B-4949-A3B7-4A560694BF36}"/>
                    </a:ext>
                  </a:extLst>
                </p:cNvPr>
                <p:cNvSpPr txBox="1"/>
                <p:nvPr/>
              </p:nvSpPr>
              <p:spPr>
                <a:xfrm>
                  <a:off x="1478598" y="1755167"/>
                  <a:ext cx="712054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6600" dirty="0">
                      <a:solidFill>
                        <a:schemeClr val="bg1"/>
                      </a:solidFill>
                      <a:latin typeface="LuloCleanW01-OneBold" panose="02010804020200000003" pitchFamily="2" charset="0"/>
                      <a:ea typeface="Samsung Sans" panose="020B0303020203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94862C7-EE92-422D-A752-529797CAC434}"/>
                  </a:ext>
                </a:extLst>
              </p:cNvPr>
              <p:cNvSpPr txBox="1"/>
              <p:nvPr/>
            </p:nvSpPr>
            <p:spPr>
              <a:xfrm>
                <a:off x="2867859" y="1543653"/>
                <a:ext cx="534318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fontAlgn="base"/>
                <a:r>
                  <a:rPr lang="fr-FR" dirty="0">
                    <a:latin typeface="Samsung Sans" panose="020B0303020203020204" pitchFamily="34" charset="0"/>
                    <a:ea typeface="Samsung Sans" panose="020B0303020203020204" pitchFamily="34" charset="0"/>
                  </a:rPr>
                  <a:t>Le choix de la courbe est souvent sur des courbes</a:t>
                </a:r>
              </a:p>
              <a:p>
                <a:pPr algn="just" fontAlgn="base"/>
                <a:r>
                  <a:rPr lang="fr-FR" dirty="0">
                    <a:latin typeface="Samsung Sans" panose="020B0303020203020204" pitchFamily="34" charset="0"/>
                    <a:ea typeface="Samsung Sans" panose="020B0303020203020204" pitchFamily="34" charset="0"/>
                  </a:rPr>
                  <a:t>recommandées par des organisations comme le </a:t>
                </a:r>
                <a:r>
                  <a:rPr lang="fr-FR" b="1" dirty="0">
                    <a:latin typeface="Samsung Sans" panose="020B0303020203020204" pitchFamily="34" charset="0"/>
                    <a:ea typeface="Samsung Sans" panose="020B0303020203020204" pitchFamily="34" charset="0"/>
                  </a:rPr>
                  <a:t>NIST</a:t>
                </a:r>
                <a:r>
                  <a:rPr lang="fr-FR" dirty="0">
                    <a:latin typeface="Samsung Sans" panose="020B0303020203020204" pitchFamily="34" charset="0"/>
                    <a:ea typeface="Samsung Sans" panose="020B0303020203020204" pitchFamily="34" charset="0"/>
                  </a:rPr>
                  <a:t> (</a:t>
                </a:r>
                <a:r>
                  <a:rPr lang="fr-FR" b="1" dirty="0">
                    <a:latin typeface="Samsung Sans" panose="020B0303020203020204" pitchFamily="34" charset="0"/>
                    <a:ea typeface="Samsung Sans" panose="020B0303020203020204" pitchFamily="34" charset="0"/>
                  </a:rPr>
                  <a:t>N</a:t>
                </a:r>
                <a:r>
                  <a:rPr lang="fr-FR" dirty="0">
                    <a:latin typeface="Samsung Sans" panose="020B0303020203020204" pitchFamily="34" charset="0"/>
                    <a:ea typeface="Samsung Sans" panose="020B0303020203020204" pitchFamily="34" charset="0"/>
                  </a:rPr>
                  <a:t>ational </a:t>
                </a:r>
                <a:r>
                  <a:rPr lang="fr-FR" b="1" dirty="0">
                    <a:latin typeface="Samsung Sans" panose="020B0303020203020204" pitchFamily="34" charset="0"/>
                    <a:ea typeface="Samsung Sans" panose="020B0303020203020204" pitchFamily="34" charset="0"/>
                  </a:rPr>
                  <a:t>I</a:t>
                </a:r>
                <a:r>
                  <a:rPr lang="fr-FR" dirty="0">
                    <a:latin typeface="Samsung Sans" panose="020B0303020203020204" pitchFamily="34" charset="0"/>
                    <a:ea typeface="Samsung Sans" panose="020B0303020203020204" pitchFamily="34" charset="0"/>
                  </a:rPr>
                  <a:t>nstitute of </a:t>
                </a:r>
                <a:r>
                  <a:rPr lang="fr-FR" b="1" dirty="0">
                    <a:latin typeface="Samsung Sans" panose="020B0303020203020204" pitchFamily="34" charset="0"/>
                    <a:ea typeface="Samsung Sans" panose="020B0303020203020204" pitchFamily="34" charset="0"/>
                  </a:rPr>
                  <a:t>S</a:t>
                </a:r>
                <a:r>
                  <a:rPr lang="fr-FR" dirty="0">
                    <a:latin typeface="Samsung Sans" panose="020B0303020203020204" pitchFamily="34" charset="0"/>
                    <a:ea typeface="Samsung Sans" panose="020B0303020203020204" pitchFamily="34" charset="0"/>
                  </a:rPr>
                  <a:t>tandards and </a:t>
                </a:r>
                <a:r>
                  <a:rPr lang="fr-FR" b="1" dirty="0">
                    <a:latin typeface="Samsung Sans" panose="020B0303020203020204" pitchFamily="34" charset="0"/>
                    <a:ea typeface="Samsung Sans" panose="020B0303020203020204" pitchFamily="34" charset="0"/>
                  </a:rPr>
                  <a:t>T</a:t>
                </a:r>
                <a:r>
                  <a:rPr lang="fr-FR" dirty="0">
                    <a:latin typeface="Samsung Sans" panose="020B0303020203020204" pitchFamily="34" charset="0"/>
                    <a:ea typeface="Samsung Sans" panose="020B0303020203020204" pitchFamily="34" charset="0"/>
                  </a:rPr>
                  <a:t>echnology).</a:t>
                </a: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43ECD9C5-CB63-4334-8003-7273FD50F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2686" y="1742845"/>
                <a:ext cx="0" cy="52494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Graphique 46">
              <a:extLst>
                <a:ext uri="{FF2B5EF4-FFF2-40B4-BE49-F238E27FC236}">
                  <a16:creationId xmlns:a16="http://schemas.microsoft.com/office/drawing/2014/main" id="{29FBA09D-D644-468D-ABBE-8E816203C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01343" y="2107252"/>
              <a:ext cx="468000" cy="468000"/>
            </a:xfrm>
            <a:prstGeom prst="rect">
              <a:avLst/>
            </a:prstGeom>
          </p:spPr>
        </p:pic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BC310620-AB30-4BF1-9009-23558A328B28}"/>
              </a:ext>
            </a:extLst>
          </p:cNvPr>
          <p:cNvGrpSpPr/>
          <p:nvPr/>
        </p:nvGrpSpPr>
        <p:grpSpPr>
          <a:xfrm>
            <a:off x="2363519" y="4447323"/>
            <a:ext cx="5584137" cy="307777"/>
            <a:chOff x="2363519" y="4447323"/>
            <a:chExt cx="5584137" cy="307777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1FEFA16-9054-4AB0-A03A-F80965E14AAA}"/>
                </a:ext>
              </a:extLst>
            </p:cNvPr>
            <p:cNvGrpSpPr/>
            <p:nvPr/>
          </p:nvGrpSpPr>
          <p:grpSpPr>
            <a:xfrm>
              <a:off x="2363519" y="4459869"/>
              <a:ext cx="184731" cy="186000"/>
              <a:chOff x="2363519" y="4810334"/>
              <a:chExt cx="184731" cy="186000"/>
            </a:xfrm>
          </p:grpSpPr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C2D8BF59-CE23-4066-90BA-31191C519918}"/>
                  </a:ext>
                </a:extLst>
              </p:cNvPr>
              <p:cNvSpPr/>
              <p:nvPr/>
            </p:nvSpPr>
            <p:spPr>
              <a:xfrm>
                <a:off x="2363519" y="4810334"/>
                <a:ext cx="184731" cy="186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8F81D4DB-86ED-440B-A1EB-729A6BC833BD}"/>
                  </a:ext>
                </a:extLst>
              </p:cNvPr>
              <p:cNvSpPr/>
              <p:nvPr/>
            </p:nvSpPr>
            <p:spPr>
              <a:xfrm>
                <a:off x="2401884" y="484933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AEC88470-11A5-4919-A8FF-B14DE376C825}"/>
                </a:ext>
              </a:extLst>
            </p:cNvPr>
            <p:cNvSpPr txBox="1"/>
            <p:nvPr/>
          </p:nvSpPr>
          <p:spPr>
            <a:xfrm>
              <a:off x="3442964" y="4447323"/>
              <a:ext cx="4504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>
                  <a:latin typeface="Samsung Sans" panose="020B0303020203020204" pitchFamily="34" charset="0"/>
                  <a:ea typeface="Samsung Sans" panose="020B0303020203020204" pitchFamily="34" charset="0"/>
                </a:rPr>
                <a:t>Choisir un entier s entre 1 et n-1 qui sera la clé privée.</a:t>
              </a:r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00CD53D-2C6C-4E7B-BB35-B196C49B8384}"/>
              </a:ext>
            </a:extLst>
          </p:cNvPr>
          <p:cNvGrpSpPr/>
          <p:nvPr/>
        </p:nvGrpSpPr>
        <p:grpSpPr>
          <a:xfrm>
            <a:off x="2363519" y="4931018"/>
            <a:ext cx="5957521" cy="523220"/>
            <a:chOff x="2363519" y="4931018"/>
            <a:chExt cx="5957521" cy="523220"/>
          </a:xfrm>
        </p:grpSpPr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E130953A-03CF-49E5-88C5-B3208F00FBA0}"/>
                </a:ext>
              </a:extLst>
            </p:cNvPr>
            <p:cNvSpPr/>
            <p:nvPr/>
          </p:nvSpPr>
          <p:spPr>
            <a:xfrm>
              <a:off x="4165995" y="4964188"/>
              <a:ext cx="581266" cy="240880"/>
            </a:xfrm>
            <a:prstGeom prst="roundRect">
              <a:avLst>
                <a:gd name="adj" fmla="val 18658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789C7679-38D3-4F18-9A2B-12D08948480C}"/>
                </a:ext>
              </a:extLst>
            </p:cNvPr>
            <p:cNvGrpSpPr/>
            <p:nvPr/>
          </p:nvGrpSpPr>
          <p:grpSpPr>
            <a:xfrm>
              <a:off x="2363519" y="5045628"/>
              <a:ext cx="184731" cy="186000"/>
              <a:chOff x="2363519" y="4810334"/>
              <a:chExt cx="184731" cy="186000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9F9FA1AB-C8EA-45A6-955C-44AC6908D7AF}"/>
                  </a:ext>
                </a:extLst>
              </p:cNvPr>
              <p:cNvSpPr/>
              <p:nvPr/>
            </p:nvSpPr>
            <p:spPr>
              <a:xfrm>
                <a:off x="2363519" y="4810334"/>
                <a:ext cx="184731" cy="186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45C9FBDD-72B6-4276-B7D9-A742A99A0191}"/>
                  </a:ext>
                </a:extLst>
              </p:cNvPr>
              <p:cNvSpPr/>
              <p:nvPr/>
            </p:nvSpPr>
            <p:spPr>
              <a:xfrm>
                <a:off x="2401884" y="484933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836B10C-F965-4A26-BBD5-D03B973B4C94}"/>
                </a:ext>
              </a:extLst>
            </p:cNvPr>
            <p:cNvSpPr txBox="1"/>
            <p:nvPr/>
          </p:nvSpPr>
          <p:spPr>
            <a:xfrm>
              <a:off x="3442963" y="4931018"/>
              <a:ext cx="487807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>
                  <a:latin typeface="Samsung Sans" panose="020B0303020203020204" pitchFamily="34" charset="0"/>
                  <a:ea typeface="Samsung Sans" panose="020B0303020203020204" pitchFamily="34" charset="0"/>
                </a:rPr>
                <a:t>Calculer </a:t>
              </a:r>
              <a:r>
                <a:rPr lang="fr-FR" sz="1200" i="1" dirty="0">
                  <a:solidFill>
                    <a:schemeClr val="bg1"/>
                  </a:solidFill>
                  <a:latin typeface="Samsung Sans" panose="020B0303020203020204" pitchFamily="34" charset="0"/>
                  <a:ea typeface="Samsung Sans" panose="020B0303020203020204" pitchFamily="34" charset="0"/>
                </a:rPr>
                <a:t>Q = sG    </a:t>
              </a:r>
              <a:r>
                <a:rPr lang="fr-FR" sz="1400" dirty="0">
                  <a:latin typeface="Samsung Sans" panose="020B0303020203020204" pitchFamily="34" charset="0"/>
                  <a:ea typeface="Samsung Sans" panose="020B0303020203020204" pitchFamily="34" charset="0"/>
                </a:rPr>
                <a:t>en utilisant l'élément de la courbe elliptique. Ou G est un point de la courbe (appelé point de base). </a:t>
              </a: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C64174BD-1836-4999-8DD0-1BE30E8CBCA3}"/>
              </a:ext>
            </a:extLst>
          </p:cNvPr>
          <p:cNvGrpSpPr/>
          <p:nvPr/>
        </p:nvGrpSpPr>
        <p:grpSpPr>
          <a:xfrm>
            <a:off x="10164939" y="6199629"/>
            <a:ext cx="1232516" cy="369332"/>
            <a:chOff x="10249332" y="6187176"/>
            <a:chExt cx="1232516" cy="369332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F95ECEA4-BAF2-4332-84D2-3C78307551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977855" y="6286351"/>
              <a:ext cx="503993" cy="170982"/>
              <a:chOff x="11282189" y="6301561"/>
              <a:chExt cx="542305" cy="183979"/>
            </a:xfrm>
          </p:grpSpPr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9D8220B8-0D31-4AB0-B059-F6FDBCEC9B07}"/>
                  </a:ext>
                </a:extLst>
              </p:cNvPr>
              <p:cNvSpPr/>
              <p:nvPr/>
            </p:nvSpPr>
            <p:spPr>
              <a:xfrm>
                <a:off x="11445684" y="6303283"/>
                <a:ext cx="180432" cy="180731"/>
              </a:xfrm>
              <a:custGeom>
                <a:avLst/>
                <a:gdLst>
                  <a:gd name="connsiteX0" fmla="*/ 173374 w 180432"/>
                  <a:gd name="connsiteY0" fmla="*/ 55338 h 180731"/>
                  <a:gd name="connsiteX1" fmla="*/ 153919 w 180432"/>
                  <a:gd name="connsiteY1" fmla="*/ 26611 h 180731"/>
                  <a:gd name="connsiteX2" fmla="*/ 125192 w 180432"/>
                  <a:gd name="connsiteY2" fmla="*/ 7157 h 180731"/>
                  <a:gd name="connsiteX3" fmla="*/ 90114 w 180432"/>
                  <a:gd name="connsiteY3" fmla="*/ 0 h 180731"/>
                  <a:gd name="connsiteX4" fmla="*/ 55036 w 180432"/>
                  <a:gd name="connsiteY4" fmla="*/ 7157 h 180731"/>
                  <a:gd name="connsiteX5" fmla="*/ 26409 w 180432"/>
                  <a:gd name="connsiteY5" fmla="*/ 26611 h 180731"/>
                  <a:gd name="connsiteX6" fmla="*/ 7056 w 180432"/>
                  <a:gd name="connsiteY6" fmla="*/ 55338 h 180731"/>
                  <a:gd name="connsiteX7" fmla="*/ 0 w 180432"/>
                  <a:gd name="connsiteY7" fmla="*/ 86586 h 180731"/>
                  <a:gd name="connsiteX8" fmla="*/ 47275 w 180432"/>
                  <a:gd name="connsiteY8" fmla="*/ 86586 h 180731"/>
                  <a:gd name="connsiteX9" fmla="*/ 50399 w 180432"/>
                  <a:gd name="connsiteY9" fmla="*/ 73281 h 180731"/>
                  <a:gd name="connsiteX10" fmla="*/ 59572 w 180432"/>
                  <a:gd name="connsiteY10" fmla="*/ 58967 h 180731"/>
                  <a:gd name="connsiteX11" fmla="*/ 73281 w 180432"/>
                  <a:gd name="connsiteY11" fmla="*/ 49190 h 180731"/>
                  <a:gd name="connsiteX12" fmla="*/ 90013 w 180432"/>
                  <a:gd name="connsiteY12" fmla="*/ 45460 h 180731"/>
                  <a:gd name="connsiteX13" fmla="*/ 106746 w 180432"/>
                  <a:gd name="connsiteY13" fmla="*/ 49190 h 180731"/>
                  <a:gd name="connsiteX14" fmla="*/ 120555 w 180432"/>
                  <a:gd name="connsiteY14" fmla="*/ 58967 h 180731"/>
                  <a:gd name="connsiteX15" fmla="*/ 129829 w 180432"/>
                  <a:gd name="connsiteY15" fmla="*/ 73281 h 180731"/>
                  <a:gd name="connsiteX16" fmla="*/ 133155 w 180432"/>
                  <a:gd name="connsiteY16" fmla="*/ 90316 h 180731"/>
                  <a:gd name="connsiteX17" fmla="*/ 129829 w 180432"/>
                  <a:gd name="connsiteY17" fmla="*/ 107451 h 180731"/>
                  <a:gd name="connsiteX18" fmla="*/ 120555 w 180432"/>
                  <a:gd name="connsiteY18" fmla="*/ 121765 h 180731"/>
                  <a:gd name="connsiteX19" fmla="*/ 106746 w 180432"/>
                  <a:gd name="connsiteY19" fmla="*/ 131643 h 180731"/>
                  <a:gd name="connsiteX20" fmla="*/ 90013 w 180432"/>
                  <a:gd name="connsiteY20" fmla="*/ 135373 h 180731"/>
                  <a:gd name="connsiteX21" fmla="*/ 89711 w 180432"/>
                  <a:gd name="connsiteY21" fmla="*/ 135373 h 180731"/>
                  <a:gd name="connsiteX22" fmla="*/ 89711 w 180432"/>
                  <a:gd name="connsiteY22" fmla="*/ 180732 h 180731"/>
                  <a:gd name="connsiteX23" fmla="*/ 90013 w 180432"/>
                  <a:gd name="connsiteY23" fmla="*/ 180732 h 180731"/>
                  <a:gd name="connsiteX24" fmla="*/ 125091 w 180432"/>
                  <a:gd name="connsiteY24" fmla="*/ 173575 h 180731"/>
                  <a:gd name="connsiteX25" fmla="*/ 153819 w 180432"/>
                  <a:gd name="connsiteY25" fmla="*/ 154121 h 180731"/>
                  <a:gd name="connsiteX26" fmla="*/ 173273 w 180432"/>
                  <a:gd name="connsiteY26" fmla="*/ 125393 h 180731"/>
                  <a:gd name="connsiteX27" fmla="*/ 180430 w 180432"/>
                  <a:gd name="connsiteY27" fmla="*/ 90316 h 180731"/>
                  <a:gd name="connsiteX28" fmla="*/ 173374 w 180432"/>
                  <a:gd name="connsiteY28" fmla="*/ 55338 h 18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432" h="180731">
                    <a:moveTo>
                      <a:pt x="173374" y="55338"/>
                    </a:moveTo>
                    <a:cubicBezTo>
                      <a:pt x="168636" y="44351"/>
                      <a:pt x="162084" y="34776"/>
                      <a:pt x="153919" y="26611"/>
                    </a:cubicBezTo>
                    <a:cubicBezTo>
                      <a:pt x="145755" y="18446"/>
                      <a:pt x="136179" y="11894"/>
                      <a:pt x="125192" y="7157"/>
                    </a:cubicBezTo>
                    <a:cubicBezTo>
                      <a:pt x="114205" y="2419"/>
                      <a:pt x="102512" y="0"/>
                      <a:pt x="90114" y="0"/>
                    </a:cubicBezTo>
                    <a:cubicBezTo>
                      <a:pt x="77716" y="0"/>
                      <a:pt x="66023" y="2419"/>
                      <a:pt x="55036" y="7157"/>
                    </a:cubicBezTo>
                    <a:cubicBezTo>
                      <a:pt x="44049" y="11894"/>
                      <a:pt x="34473" y="18446"/>
                      <a:pt x="26409" y="26611"/>
                    </a:cubicBezTo>
                    <a:cubicBezTo>
                      <a:pt x="18345" y="34776"/>
                      <a:pt x="11894" y="44351"/>
                      <a:pt x="7056" y="55338"/>
                    </a:cubicBezTo>
                    <a:cubicBezTo>
                      <a:pt x="2822" y="65217"/>
                      <a:pt x="403" y="75599"/>
                      <a:pt x="0" y="86586"/>
                    </a:cubicBezTo>
                    <a:lnTo>
                      <a:pt x="47275" y="86586"/>
                    </a:lnTo>
                    <a:cubicBezTo>
                      <a:pt x="47678" y="82050"/>
                      <a:pt x="48686" y="77615"/>
                      <a:pt x="50399" y="73281"/>
                    </a:cubicBezTo>
                    <a:cubicBezTo>
                      <a:pt x="52617" y="67837"/>
                      <a:pt x="55641" y="62999"/>
                      <a:pt x="59572" y="58967"/>
                    </a:cubicBezTo>
                    <a:cubicBezTo>
                      <a:pt x="63503" y="54935"/>
                      <a:pt x="68039" y="51609"/>
                      <a:pt x="73281" y="49190"/>
                    </a:cubicBezTo>
                    <a:cubicBezTo>
                      <a:pt x="78522" y="46771"/>
                      <a:pt x="84066" y="45460"/>
                      <a:pt x="90013" y="45460"/>
                    </a:cubicBezTo>
                    <a:cubicBezTo>
                      <a:pt x="95859" y="45460"/>
                      <a:pt x="101504" y="46670"/>
                      <a:pt x="106746" y="49190"/>
                    </a:cubicBezTo>
                    <a:cubicBezTo>
                      <a:pt x="111987" y="51609"/>
                      <a:pt x="116624" y="54935"/>
                      <a:pt x="120555" y="58967"/>
                    </a:cubicBezTo>
                    <a:cubicBezTo>
                      <a:pt x="124486" y="62999"/>
                      <a:pt x="127611" y="67837"/>
                      <a:pt x="129829" y="73281"/>
                    </a:cubicBezTo>
                    <a:cubicBezTo>
                      <a:pt x="132046" y="78724"/>
                      <a:pt x="133155" y="84469"/>
                      <a:pt x="133155" y="90316"/>
                    </a:cubicBezTo>
                    <a:cubicBezTo>
                      <a:pt x="133155" y="96363"/>
                      <a:pt x="132046" y="102109"/>
                      <a:pt x="129829" y="107451"/>
                    </a:cubicBezTo>
                    <a:cubicBezTo>
                      <a:pt x="127611" y="112894"/>
                      <a:pt x="124486" y="117632"/>
                      <a:pt x="120555" y="121765"/>
                    </a:cubicBezTo>
                    <a:cubicBezTo>
                      <a:pt x="116624" y="125897"/>
                      <a:pt x="111987" y="129224"/>
                      <a:pt x="106746" y="131643"/>
                    </a:cubicBezTo>
                    <a:cubicBezTo>
                      <a:pt x="101504" y="134062"/>
                      <a:pt x="95960" y="135373"/>
                      <a:pt x="90013" y="135373"/>
                    </a:cubicBezTo>
                    <a:cubicBezTo>
                      <a:pt x="89912" y="135373"/>
                      <a:pt x="89812" y="135373"/>
                      <a:pt x="89711" y="135373"/>
                    </a:cubicBezTo>
                    <a:lnTo>
                      <a:pt x="89711" y="180732"/>
                    </a:lnTo>
                    <a:cubicBezTo>
                      <a:pt x="89812" y="180732"/>
                      <a:pt x="89912" y="180732"/>
                      <a:pt x="90013" y="180732"/>
                    </a:cubicBezTo>
                    <a:cubicBezTo>
                      <a:pt x="102411" y="180732"/>
                      <a:pt x="114104" y="178313"/>
                      <a:pt x="125091" y="173575"/>
                    </a:cubicBezTo>
                    <a:cubicBezTo>
                      <a:pt x="136078" y="168838"/>
                      <a:pt x="145654" y="162286"/>
                      <a:pt x="153819" y="154121"/>
                    </a:cubicBezTo>
                    <a:cubicBezTo>
                      <a:pt x="161983" y="145956"/>
                      <a:pt x="168535" y="136381"/>
                      <a:pt x="173273" y="125393"/>
                    </a:cubicBezTo>
                    <a:cubicBezTo>
                      <a:pt x="178010" y="114406"/>
                      <a:pt x="180430" y="102714"/>
                      <a:pt x="180430" y="90316"/>
                    </a:cubicBezTo>
                    <a:cubicBezTo>
                      <a:pt x="180530" y="78018"/>
                      <a:pt x="178212" y="66325"/>
                      <a:pt x="173374" y="55338"/>
                    </a:cubicBezTo>
                    <a:close/>
                  </a:path>
                </a:pathLst>
              </a:custGeom>
              <a:solidFill>
                <a:srgbClr val="C537C2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42490C62-67D5-4DB9-902E-02C022445203}"/>
                  </a:ext>
                </a:extLst>
              </p:cNvPr>
              <p:cNvSpPr/>
              <p:nvPr/>
            </p:nvSpPr>
            <p:spPr>
              <a:xfrm>
                <a:off x="11282189" y="6301569"/>
                <a:ext cx="150910" cy="183856"/>
              </a:xfrm>
              <a:custGeom>
                <a:avLst/>
                <a:gdLst>
                  <a:gd name="connsiteX0" fmla="*/ 145654 w 150910"/>
                  <a:gd name="connsiteY0" fmla="*/ 41428 h 183856"/>
                  <a:gd name="connsiteX1" fmla="*/ 131038 w 150910"/>
                  <a:gd name="connsiteY1" fmla="*/ 19857 h 183856"/>
                  <a:gd name="connsiteX2" fmla="*/ 109467 w 150910"/>
                  <a:gd name="connsiteY2" fmla="*/ 5242 h 183856"/>
                  <a:gd name="connsiteX3" fmla="*/ 82957 w 150910"/>
                  <a:gd name="connsiteY3" fmla="*/ 0 h 183856"/>
                  <a:gd name="connsiteX4" fmla="*/ 52314 w 150910"/>
                  <a:gd name="connsiteY4" fmla="*/ 0 h 183856"/>
                  <a:gd name="connsiteX5" fmla="*/ 52314 w 150910"/>
                  <a:gd name="connsiteY5" fmla="*/ 45964 h 183856"/>
                  <a:gd name="connsiteX6" fmla="*/ 79530 w 150910"/>
                  <a:gd name="connsiteY6" fmla="*/ 46267 h 183856"/>
                  <a:gd name="connsiteX7" fmla="*/ 88904 w 150910"/>
                  <a:gd name="connsiteY7" fmla="*/ 48182 h 183856"/>
                  <a:gd name="connsiteX8" fmla="*/ 95759 w 150910"/>
                  <a:gd name="connsiteY8" fmla="*/ 53020 h 183856"/>
                  <a:gd name="connsiteX9" fmla="*/ 99891 w 150910"/>
                  <a:gd name="connsiteY9" fmla="*/ 59874 h 183856"/>
                  <a:gd name="connsiteX10" fmla="*/ 101303 w 150910"/>
                  <a:gd name="connsiteY10" fmla="*/ 67737 h 183856"/>
                  <a:gd name="connsiteX11" fmla="*/ 96867 w 150910"/>
                  <a:gd name="connsiteY11" fmla="*/ 81647 h 183856"/>
                  <a:gd name="connsiteX12" fmla="*/ 82856 w 150910"/>
                  <a:gd name="connsiteY12" fmla="*/ 87796 h 183856"/>
                  <a:gd name="connsiteX13" fmla="*/ 0 w 150910"/>
                  <a:gd name="connsiteY13" fmla="*/ 88300 h 183856"/>
                  <a:gd name="connsiteX14" fmla="*/ 0 w 150910"/>
                  <a:gd name="connsiteY14" fmla="*/ 177910 h 183856"/>
                  <a:gd name="connsiteX15" fmla="*/ 1714 w 150910"/>
                  <a:gd name="connsiteY15" fmla="*/ 182143 h 183856"/>
                  <a:gd name="connsiteX16" fmla="*/ 5947 w 150910"/>
                  <a:gd name="connsiteY16" fmla="*/ 183857 h 183856"/>
                  <a:gd name="connsiteX17" fmla="*/ 43444 w 150910"/>
                  <a:gd name="connsiteY17" fmla="*/ 183857 h 183856"/>
                  <a:gd name="connsiteX18" fmla="*/ 47980 w 150910"/>
                  <a:gd name="connsiteY18" fmla="*/ 182042 h 183856"/>
                  <a:gd name="connsiteX19" fmla="*/ 49694 w 150910"/>
                  <a:gd name="connsiteY19" fmla="*/ 177809 h 183856"/>
                  <a:gd name="connsiteX20" fmla="*/ 49694 w 150910"/>
                  <a:gd name="connsiteY20" fmla="*/ 140715 h 183856"/>
                  <a:gd name="connsiteX21" fmla="*/ 51508 w 150910"/>
                  <a:gd name="connsiteY21" fmla="*/ 136179 h 183856"/>
                  <a:gd name="connsiteX22" fmla="*/ 55742 w 150910"/>
                  <a:gd name="connsiteY22" fmla="*/ 134465 h 183856"/>
                  <a:gd name="connsiteX23" fmla="*/ 77615 w 150910"/>
                  <a:gd name="connsiteY23" fmla="*/ 134465 h 183856"/>
                  <a:gd name="connsiteX24" fmla="*/ 109770 w 150910"/>
                  <a:gd name="connsiteY24" fmla="*/ 129325 h 183856"/>
                  <a:gd name="connsiteX25" fmla="*/ 132651 w 150910"/>
                  <a:gd name="connsiteY25" fmla="*/ 115213 h 183856"/>
                  <a:gd name="connsiteX26" fmla="*/ 146360 w 150910"/>
                  <a:gd name="connsiteY26" fmla="*/ 94146 h 183856"/>
                  <a:gd name="connsiteX27" fmla="*/ 150896 w 150910"/>
                  <a:gd name="connsiteY27" fmla="*/ 67837 h 183856"/>
                  <a:gd name="connsiteX28" fmla="*/ 145654 w 150910"/>
                  <a:gd name="connsiteY28" fmla="*/ 41428 h 18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0910" h="183856">
                    <a:moveTo>
                      <a:pt x="145654" y="41428"/>
                    </a:moveTo>
                    <a:cubicBezTo>
                      <a:pt x="142025" y="33264"/>
                      <a:pt x="137187" y="26006"/>
                      <a:pt x="131038" y="19857"/>
                    </a:cubicBezTo>
                    <a:cubicBezTo>
                      <a:pt x="124889" y="13709"/>
                      <a:pt x="117733" y="8769"/>
                      <a:pt x="109467" y="5242"/>
                    </a:cubicBezTo>
                    <a:cubicBezTo>
                      <a:pt x="101202" y="1714"/>
                      <a:pt x="92332" y="0"/>
                      <a:pt x="82957" y="0"/>
                    </a:cubicBezTo>
                    <a:lnTo>
                      <a:pt x="52314" y="0"/>
                    </a:lnTo>
                    <a:lnTo>
                      <a:pt x="52314" y="45964"/>
                    </a:lnTo>
                    <a:cubicBezTo>
                      <a:pt x="53726" y="45964"/>
                      <a:pt x="79530" y="46267"/>
                      <a:pt x="79530" y="46267"/>
                    </a:cubicBezTo>
                    <a:cubicBezTo>
                      <a:pt x="83058" y="46267"/>
                      <a:pt x="86183" y="46871"/>
                      <a:pt x="88904" y="48182"/>
                    </a:cubicBezTo>
                    <a:cubicBezTo>
                      <a:pt x="91626" y="49492"/>
                      <a:pt x="93844" y="51105"/>
                      <a:pt x="95759" y="53020"/>
                    </a:cubicBezTo>
                    <a:cubicBezTo>
                      <a:pt x="97573" y="55036"/>
                      <a:pt x="98984" y="57354"/>
                      <a:pt x="99891" y="59874"/>
                    </a:cubicBezTo>
                    <a:cubicBezTo>
                      <a:pt x="100799" y="62495"/>
                      <a:pt x="101303" y="65116"/>
                      <a:pt x="101303" y="67737"/>
                    </a:cubicBezTo>
                    <a:cubicBezTo>
                      <a:pt x="101303" y="72877"/>
                      <a:pt x="99791" y="77514"/>
                      <a:pt x="96867" y="81647"/>
                    </a:cubicBezTo>
                    <a:cubicBezTo>
                      <a:pt x="93944" y="85679"/>
                      <a:pt x="89207" y="87796"/>
                      <a:pt x="82856" y="87796"/>
                    </a:cubicBezTo>
                    <a:lnTo>
                      <a:pt x="0" y="88300"/>
                    </a:lnTo>
                    <a:lnTo>
                      <a:pt x="0" y="177910"/>
                    </a:lnTo>
                    <a:cubicBezTo>
                      <a:pt x="0" y="179623"/>
                      <a:pt x="605" y="181034"/>
                      <a:pt x="1714" y="182143"/>
                    </a:cubicBezTo>
                    <a:cubicBezTo>
                      <a:pt x="2923" y="183353"/>
                      <a:pt x="4334" y="183857"/>
                      <a:pt x="5947" y="183857"/>
                    </a:cubicBezTo>
                    <a:lnTo>
                      <a:pt x="43444" y="183857"/>
                    </a:lnTo>
                    <a:cubicBezTo>
                      <a:pt x="45158" y="183857"/>
                      <a:pt x="46771" y="183252"/>
                      <a:pt x="47980" y="182042"/>
                    </a:cubicBezTo>
                    <a:cubicBezTo>
                      <a:pt x="49089" y="180934"/>
                      <a:pt x="49694" y="179522"/>
                      <a:pt x="49694" y="177809"/>
                    </a:cubicBezTo>
                    <a:lnTo>
                      <a:pt x="49694" y="140715"/>
                    </a:lnTo>
                    <a:cubicBezTo>
                      <a:pt x="49694" y="139001"/>
                      <a:pt x="50298" y="137389"/>
                      <a:pt x="51508" y="136179"/>
                    </a:cubicBezTo>
                    <a:cubicBezTo>
                      <a:pt x="52718" y="135070"/>
                      <a:pt x="54028" y="134465"/>
                      <a:pt x="55742" y="134465"/>
                    </a:cubicBezTo>
                    <a:lnTo>
                      <a:pt x="77615" y="134465"/>
                    </a:lnTo>
                    <a:cubicBezTo>
                      <a:pt x="89912" y="134465"/>
                      <a:pt x="100597" y="132752"/>
                      <a:pt x="109770" y="129325"/>
                    </a:cubicBezTo>
                    <a:cubicBezTo>
                      <a:pt x="118942" y="125897"/>
                      <a:pt x="126603" y="121160"/>
                      <a:pt x="132651" y="115213"/>
                    </a:cubicBezTo>
                    <a:cubicBezTo>
                      <a:pt x="138800" y="109266"/>
                      <a:pt x="143336" y="102210"/>
                      <a:pt x="146360" y="94146"/>
                    </a:cubicBezTo>
                    <a:cubicBezTo>
                      <a:pt x="149384" y="85981"/>
                      <a:pt x="150896" y="77313"/>
                      <a:pt x="150896" y="67837"/>
                    </a:cubicBezTo>
                    <a:cubicBezTo>
                      <a:pt x="151097" y="58463"/>
                      <a:pt x="149283" y="49694"/>
                      <a:pt x="145654" y="41428"/>
                    </a:cubicBezTo>
                    <a:close/>
                  </a:path>
                </a:pathLst>
              </a:custGeom>
              <a:solidFill>
                <a:srgbClr val="E7376E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67B8DCA4-E0F3-4169-ABCB-41F075F1E6EF}"/>
                  </a:ext>
                </a:extLst>
              </p:cNvPr>
              <p:cNvSpPr/>
              <p:nvPr/>
            </p:nvSpPr>
            <p:spPr>
              <a:xfrm>
                <a:off x="11640515" y="6301561"/>
                <a:ext cx="183979" cy="183979"/>
              </a:xfrm>
              <a:custGeom>
                <a:avLst/>
                <a:gdLst>
                  <a:gd name="connsiteX0" fmla="*/ 137704 w 183979"/>
                  <a:gd name="connsiteY0" fmla="*/ 89719 h 183979"/>
                  <a:gd name="connsiteX1" fmla="*/ 136091 w 183979"/>
                  <a:gd name="connsiteY1" fmla="*/ 104033 h 183979"/>
                  <a:gd name="connsiteX2" fmla="*/ 123794 w 183979"/>
                  <a:gd name="connsiteY2" fmla="*/ 125301 h 183979"/>
                  <a:gd name="connsiteX3" fmla="*/ 108976 w 183979"/>
                  <a:gd name="connsiteY3" fmla="*/ 134675 h 183979"/>
                  <a:gd name="connsiteX4" fmla="*/ 91941 w 183979"/>
                  <a:gd name="connsiteY4" fmla="*/ 137498 h 183979"/>
                  <a:gd name="connsiteX5" fmla="*/ 75108 w 183979"/>
                  <a:gd name="connsiteY5" fmla="*/ 133869 h 183979"/>
                  <a:gd name="connsiteX6" fmla="*/ 60492 w 183979"/>
                  <a:gd name="connsiteY6" fmla="*/ 123991 h 183979"/>
                  <a:gd name="connsiteX7" fmla="*/ 50614 w 183979"/>
                  <a:gd name="connsiteY7" fmla="*/ 109375 h 183979"/>
                  <a:gd name="connsiteX8" fmla="*/ 46784 w 183979"/>
                  <a:gd name="connsiteY8" fmla="*/ 92340 h 183979"/>
                  <a:gd name="connsiteX9" fmla="*/ 49505 w 183979"/>
                  <a:gd name="connsiteY9" fmla="*/ 75204 h 183979"/>
                  <a:gd name="connsiteX10" fmla="*/ 58880 w 183979"/>
                  <a:gd name="connsiteY10" fmla="*/ 60387 h 183979"/>
                  <a:gd name="connsiteX11" fmla="*/ 79745 w 183979"/>
                  <a:gd name="connsiteY11" fmla="*/ 47787 h 183979"/>
                  <a:gd name="connsiteX12" fmla="*/ 93353 w 183979"/>
                  <a:gd name="connsiteY12" fmla="*/ 46477 h 183979"/>
                  <a:gd name="connsiteX13" fmla="*/ 93353 w 183979"/>
                  <a:gd name="connsiteY13" fmla="*/ 8 h 183979"/>
                  <a:gd name="connsiteX14" fmla="*/ 73395 w 183979"/>
                  <a:gd name="connsiteY14" fmla="*/ 2125 h 183979"/>
                  <a:gd name="connsiteX15" fmla="*/ 50009 w 183979"/>
                  <a:gd name="connsiteY15" fmla="*/ 11298 h 183979"/>
                  <a:gd name="connsiteX16" fmla="*/ 27330 w 183979"/>
                  <a:gd name="connsiteY16" fmla="*/ 28837 h 183979"/>
                  <a:gd name="connsiteX17" fmla="*/ 7069 w 183979"/>
                  <a:gd name="connsiteY17" fmla="*/ 59278 h 183979"/>
                  <a:gd name="connsiteX18" fmla="*/ 13 w 183979"/>
                  <a:gd name="connsiteY18" fmla="*/ 93650 h 183979"/>
                  <a:gd name="connsiteX19" fmla="*/ 6363 w 183979"/>
                  <a:gd name="connsiteY19" fmla="*/ 127922 h 183979"/>
                  <a:gd name="connsiteX20" fmla="*/ 26120 w 183979"/>
                  <a:gd name="connsiteY20" fmla="*/ 157859 h 183979"/>
                  <a:gd name="connsiteX21" fmla="*/ 56057 w 183979"/>
                  <a:gd name="connsiteY21" fmla="*/ 177616 h 183979"/>
                  <a:gd name="connsiteX22" fmla="*/ 90329 w 183979"/>
                  <a:gd name="connsiteY22" fmla="*/ 183966 h 183979"/>
                  <a:gd name="connsiteX23" fmla="*/ 124701 w 183979"/>
                  <a:gd name="connsiteY23" fmla="*/ 176910 h 183979"/>
                  <a:gd name="connsiteX24" fmla="*/ 155142 w 183979"/>
                  <a:gd name="connsiteY24" fmla="*/ 156649 h 183979"/>
                  <a:gd name="connsiteX25" fmla="*/ 172379 w 183979"/>
                  <a:gd name="connsiteY25" fmla="*/ 134373 h 183979"/>
                  <a:gd name="connsiteX26" fmla="*/ 181652 w 183979"/>
                  <a:gd name="connsiteY26" fmla="*/ 110988 h 183979"/>
                  <a:gd name="connsiteX27" fmla="*/ 183971 w 183979"/>
                  <a:gd name="connsiteY27" fmla="*/ 89618 h 183979"/>
                  <a:gd name="connsiteX28" fmla="*/ 137704 w 183979"/>
                  <a:gd name="connsiteY28" fmla="*/ 89618 h 183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3979" h="183979">
                    <a:moveTo>
                      <a:pt x="137704" y="89719"/>
                    </a:moveTo>
                    <a:cubicBezTo>
                      <a:pt x="137906" y="94457"/>
                      <a:pt x="137402" y="99194"/>
                      <a:pt x="136091" y="104033"/>
                    </a:cubicBezTo>
                    <a:cubicBezTo>
                      <a:pt x="134075" y="111996"/>
                      <a:pt x="129943" y="119152"/>
                      <a:pt x="123794" y="125301"/>
                    </a:cubicBezTo>
                    <a:cubicBezTo>
                      <a:pt x="119459" y="129635"/>
                      <a:pt x="114621" y="132760"/>
                      <a:pt x="108976" y="134675"/>
                    </a:cubicBezTo>
                    <a:cubicBezTo>
                      <a:pt x="103432" y="136691"/>
                      <a:pt x="97687" y="137599"/>
                      <a:pt x="91941" y="137498"/>
                    </a:cubicBezTo>
                    <a:cubicBezTo>
                      <a:pt x="86196" y="137397"/>
                      <a:pt x="80551" y="136187"/>
                      <a:pt x="75108" y="133869"/>
                    </a:cubicBezTo>
                    <a:cubicBezTo>
                      <a:pt x="69665" y="131551"/>
                      <a:pt x="64726" y="128224"/>
                      <a:pt x="60492" y="123991"/>
                    </a:cubicBezTo>
                    <a:cubicBezTo>
                      <a:pt x="56360" y="119858"/>
                      <a:pt x="53033" y="114919"/>
                      <a:pt x="50614" y="109375"/>
                    </a:cubicBezTo>
                    <a:cubicBezTo>
                      <a:pt x="48195" y="103831"/>
                      <a:pt x="46985" y="98186"/>
                      <a:pt x="46784" y="92340"/>
                    </a:cubicBezTo>
                    <a:cubicBezTo>
                      <a:pt x="46582" y="86494"/>
                      <a:pt x="47489" y="80849"/>
                      <a:pt x="49505" y="75204"/>
                    </a:cubicBezTo>
                    <a:cubicBezTo>
                      <a:pt x="51521" y="69660"/>
                      <a:pt x="54646" y="64721"/>
                      <a:pt x="58880" y="60387"/>
                    </a:cubicBezTo>
                    <a:cubicBezTo>
                      <a:pt x="65431" y="53835"/>
                      <a:pt x="72387" y="49601"/>
                      <a:pt x="79745" y="47787"/>
                    </a:cubicBezTo>
                    <a:cubicBezTo>
                      <a:pt x="84079" y="46678"/>
                      <a:pt x="88615" y="46275"/>
                      <a:pt x="93353" y="46477"/>
                    </a:cubicBezTo>
                    <a:lnTo>
                      <a:pt x="93353" y="8"/>
                    </a:lnTo>
                    <a:cubicBezTo>
                      <a:pt x="86599" y="-92"/>
                      <a:pt x="79946" y="714"/>
                      <a:pt x="73395" y="2125"/>
                    </a:cubicBezTo>
                    <a:cubicBezTo>
                      <a:pt x="65532" y="3940"/>
                      <a:pt x="57771" y="6964"/>
                      <a:pt x="50009" y="11298"/>
                    </a:cubicBezTo>
                    <a:cubicBezTo>
                      <a:pt x="42349" y="15632"/>
                      <a:pt x="34789" y="21479"/>
                      <a:pt x="27330" y="28837"/>
                    </a:cubicBezTo>
                    <a:cubicBezTo>
                      <a:pt x="18258" y="37909"/>
                      <a:pt x="11504" y="47989"/>
                      <a:pt x="7069" y="59278"/>
                    </a:cubicBezTo>
                    <a:cubicBezTo>
                      <a:pt x="2533" y="70567"/>
                      <a:pt x="215" y="82059"/>
                      <a:pt x="13" y="93650"/>
                    </a:cubicBezTo>
                    <a:cubicBezTo>
                      <a:pt x="-188" y="105343"/>
                      <a:pt x="1928" y="116733"/>
                      <a:pt x="6363" y="127922"/>
                    </a:cubicBezTo>
                    <a:cubicBezTo>
                      <a:pt x="10799" y="139111"/>
                      <a:pt x="17351" y="149090"/>
                      <a:pt x="26120" y="157859"/>
                    </a:cubicBezTo>
                    <a:cubicBezTo>
                      <a:pt x="34889" y="166629"/>
                      <a:pt x="44869" y="173281"/>
                      <a:pt x="56057" y="177616"/>
                    </a:cubicBezTo>
                    <a:cubicBezTo>
                      <a:pt x="67246" y="182051"/>
                      <a:pt x="78636" y="184167"/>
                      <a:pt x="90329" y="183966"/>
                    </a:cubicBezTo>
                    <a:cubicBezTo>
                      <a:pt x="102021" y="183764"/>
                      <a:pt x="113512" y="181446"/>
                      <a:pt x="124701" y="176910"/>
                    </a:cubicBezTo>
                    <a:cubicBezTo>
                      <a:pt x="135990" y="172374"/>
                      <a:pt x="146171" y="165621"/>
                      <a:pt x="155142" y="156649"/>
                    </a:cubicBezTo>
                    <a:cubicBezTo>
                      <a:pt x="162400" y="149392"/>
                      <a:pt x="168145" y="142034"/>
                      <a:pt x="172379" y="134373"/>
                    </a:cubicBezTo>
                    <a:cubicBezTo>
                      <a:pt x="176713" y="126712"/>
                      <a:pt x="179737" y="118951"/>
                      <a:pt x="181652" y="110988"/>
                    </a:cubicBezTo>
                    <a:cubicBezTo>
                      <a:pt x="183265" y="104033"/>
                      <a:pt x="184071" y="96876"/>
                      <a:pt x="183971" y="89618"/>
                    </a:cubicBezTo>
                    <a:lnTo>
                      <a:pt x="137704" y="89618"/>
                    </a:lnTo>
                    <a:close/>
                  </a:path>
                </a:pathLst>
              </a:custGeom>
              <a:solidFill>
                <a:srgbClr val="4F35EC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4B11FB5-A897-4071-A80C-49E04DAE2D22}"/>
                </a:ext>
              </a:extLst>
            </p:cNvPr>
            <p:cNvCxnSpPr>
              <a:cxnSpLocks/>
            </p:cNvCxnSpPr>
            <p:nvPr/>
          </p:nvCxnSpPr>
          <p:spPr>
            <a:xfrm>
              <a:off x="10787529" y="6190800"/>
              <a:ext cx="0" cy="3620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344A380-5FDE-47DA-9EB5-4C188002C750}"/>
                </a:ext>
              </a:extLst>
            </p:cNvPr>
            <p:cNvSpPr txBox="1"/>
            <p:nvPr/>
          </p:nvSpPr>
          <p:spPr>
            <a:xfrm>
              <a:off x="10249332" y="6187176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Samsung Sans" panose="020B0303020203020204" pitchFamily="34" charset="0"/>
                  <a:ea typeface="Samsung Sans" panose="020B0303020203020204" pitchFamily="34" charset="0"/>
                </a:rPr>
                <a:t>06.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19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7F99C1-8056-4568-8398-16844C8E1704}"/>
              </a:ext>
            </a:extLst>
          </p:cNvPr>
          <p:cNvSpPr/>
          <p:nvPr/>
        </p:nvSpPr>
        <p:spPr>
          <a:xfrm>
            <a:off x="0" y="0"/>
            <a:ext cx="184731" cy="6858000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4102EA-C76A-4F18-938D-F2C281BFF13B}"/>
              </a:ext>
            </a:extLst>
          </p:cNvPr>
          <p:cNvSpPr/>
          <p:nvPr/>
        </p:nvSpPr>
        <p:spPr>
          <a:xfrm rot="16200000">
            <a:off x="10815872" y="529587"/>
            <a:ext cx="155180" cy="1007985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DA87D9-6790-45BD-8866-ECAB9C8BC914}"/>
              </a:ext>
            </a:extLst>
          </p:cNvPr>
          <p:cNvSpPr txBox="1"/>
          <p:nvPr/>
        </p:nvSpPr>
        <p:spPr>
          <a:xfrm>
            <a:off x="2696066" y="567292"/>
            <a:ext cx="8806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latin typeface="Samsung Sans" panose="020B0303020203020204" pitchFamily="34" charset="0"/>
                <a:ea typeface="Samsung Sans" panose="020B0303020203020204" pitchFamily="34" charset="0"/>
              </a:rPr>
              <a:t>Exemple de chiffrement ECDSA     </a:t>
            </a:r>
            <a:r>
              <a:rPr lang="fr-FR" sz="1400" dirty="0">
                <a:latin typeface="Samsung Sans" panose="020B0303020203020204" pitchFamily="34" charset="0"/>
                <a:ea typeface="Samsung Sans" panose="020B0303020203020204" pitchFamily="34" charset="0"/>
              </a:rPr>
              <a:t>|   Elliptic Curve Digital Signature Algorithm</a:t>
            </a:r>
            <a:endParaRPr lang="fr-FR" sz="14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F64CAA7-D2F0-4346-A8B2-72C9960512BB}"/>
              </a:ext>
            </a:extLst>
          </p:cNvPr>
          <p:cNvGrpSpPr/>
          <p:nvPr/>
        </p:nvGrpSpPr>
        <p:grpSpPr>
          <a:xfrm>
            <a:off x="2024112" y="2080637"/>
            <a:ext cx="8143776" cy="2909491"/>
            <a:chOff x="1215212" y="1444029"/>
            <a:chExt cx="8143776" cy="2909491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ED3B55A7-6ACD-44EE-9AB8-859014663617}"/>
                </a:ext>
              </a:extLst>
            </p:cNvPr>
            <p:cNvSpPr/>
            <p:nvPr/>
          </p:nvSpPr>
          <p:spPr>
            <a:xfrm>
              <a:off x="1215212" y="1444030"/>
              <a:ext cx="8143776" cy="2716993"/>
            </a:xfrm>
            <a:prstGeom prst="roundRect">
              <a:avLst>
                <a:gd name="adj" fmla="val 453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2AC4FC9C-ECF6-4ADA-8C3D-ACE3FA6B25DE}"/>
                </a:ext>
              </a:extLst>
            </p:cNvPr>
            <p:cNvGrpSpPr/>
            <p:nvPr/>
          </p:nvGrpSpPr>
          <p:grpSpPr>
            <a:xfrm>
              <a:off x="7341590" y="3948167"/>
              <a:ext cx="1476207" cy="405353"/>
              <a:chOff x="7230359" y="4337449"/>
              <a:chExt cx="1476207" cy="405353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243BDDF6-CABC-410F-BA45-81A83ECC2AB0}"/>
                  </a:ext>
                </a:extLst>
              </p:cNvPr>
              <p:cNvSpPr/>
              <p:nvPr/>
            </p:nvSpPr>
            <p:spPr>
              <a:xfrm>
                <a:off x="7230359" y="4337449"/>
                <a:ext cx="1476207" cy="405353"/>
              </a:xfrm>
              <a:prstGeom prst="roundRect">
                <a:avLst>
                  <a:gd name="adj" fmla="val 139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EE03D30-78C3-40AC-9705-24EB91776809}"/>
                  </a:ext>
                </a:extLst>
              </p:cNvPr>
              <p:cNvSpPr txBox="1"/>
              <p:nvPr/>
            </p:nvSpPr>
            <p:spPr>
              <a:xfrm>
                <a:off x="7375752" y="4386236"/>
                <a:ext cx="11854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dirty="0">
                    <a:latin typeface="Samsung Sans" panose="020B0303020203020204" pitchFamily="34" charset="0"/>
                    <a:ea typeface="Samsung Sans" panose="020B0303020203020204" pitchFamily="34" charset="0"/>
                  </a:rPr>
                  <a:t>Dictionnaire</a:t>
                </a:r>
              </a:p>
            </p:txBody>
          </p:sp>
        </p:grpSp>
        <p:pic>
          <p:nvPicPr>
            <p:cNvPr id="14" name="Picture 2" descr="Qu'est-ce que la cryptographie à courbe elliptique (ECC)? - SSL.com">
              <a:extLst>
                <a:ext uri="{FF2B5EF4-FFF2-40B4-BE49-F238E27FC236}">
                  <a16:creationId xmlns:a16="http://schemas.microsoft.com/office/drawing/2014/main" id="{74BF5847-FEBA-49E4-A8CB-26D4E6CCB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719" y="1444029"/>
              <a:ext cx="2613292" cy="271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FE799B0B-41A2-4D1F-BB3C-69E6CBD6A789}"/>
                </a:ext>
              </a:extLst>
            </p:cNvPr>
            <p:cNvGrpSpPr/>
            <p:nvPr/>
          </p:nvGrpSpPr>
          <p:grpSpPr>
            <a:xfrm>
              <a:off x="4253311" y="1718253"/>
              <a:ext cx="5032929" cy="1972014"/>
              <a:chOff x="4070431" y="1718253"/>
              <a:chExt cx="5201022" cy="1972014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C1A3CCF-229A-4F0D-B15F-19E047AF4B8D}"/>
                  </a:ext>
                </a:extLst>
              </p:cNvPr>
              <p:cNvSpPr txBox="1"/>
              <p:nvPr/>
            </p:nvSpPr>
            <p:spPr>
              <a:xfrm>
                <a:off x="4070431" y="1718253"/>
                <a:ext cx="4588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b="1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Le chiffrement</a:t>
                </a:r>
                <a:r>
                  <a:rPr lang="fr-FR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 :</a:t>
                </a:r>
              </a:p>
            </p:txBody>
          </p:sp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E41F512B-363B-49F9-8B0F-8661A0DE0822}"/>
                  </a:ext>
                </a:extLst>
              </p:cNvPr>
              <p:cNvSpPr txBox="1"/>
              <p:nvPr/>
            </p:nvSpPr>
            <p:spPr>
              <a:xfrm>
                <a:off x="4079608" y="2179512"/>
                <a:ext cx="3392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y = </a:t>
                </a:r>
                <a:r>
                  <a:rPr lang="fr-FR" b="1" dirty="0">
                    <a:solidFill>
                      <a:srgbClr val="C537C2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k</a:t>
                </a:r>
                <a:r>
                  <a:rPr lang="fr-FR" baseline="30000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-1</a:t>
                </a:r>
                <a:r>
                  <a:rPr lang="fr-FR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 * (H(</a:t>
                </a:r>
                <a:r>
                  <a:rPr lang="fr-FR" b="1" dirty="0">
                    <a:solidFill>
                      <a:srgbClr val="4F35EC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message</a:t>
                </a:r>
                <a:r>
                  <a:rPr lang="fr-FR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) + s</a:t>
                </a:r>
                <a:r>
                  <a:rPr lang="fr-FR" dirty="0">
                    <a:solidFill>
                      <a:srgbClr val="E7376E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x</a:t>
                </a:r>
                <a:r>
                  <a:rPr lang="fr-FR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) % n</a:t>
                </a:r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0BE91EA-68EC-4353-B7AB-FBBDCBD106F6}"/>
                  </a:ext>
                </a:extLst>
              </p:cNvPr>
              <p:cNvSpPr txBox="1"/>
              <p:nvPr/>
            </p:nvSpPr>
            <p:spPr>
              <a:xfrm>
                <a:off x="4070431" y="2750906"/>
                <a:ext cx="52010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400" b="1" dirty="0">
                    <a:solidFill>
                      <a:srgbClr val="C537C2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k</a:t>
                </a:r>
                <a:r>
                  <a:rPr lang="fr-FR" sz="1400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 : est définie par un calcul de type HMAC (MD5, SHA, …).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F6C8421-A6E1-44B0-B3DB-47EB6259F28C}"/>
                  </a:ext>
                </a:extLst>
              </p:cNvPr>
              <p:cNvSpPr txBox="1"/>
              <p:nvPr/>
            </p:nvSpPr>
            <p:spPr>
              <a:xfrm>
                <a:off x="4070431" y="3066698"/>
                <a:ext cx="52010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400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H(</a:t>
                </a:r>
                <a:r>
                  <a:rPr lang="fr-FR" sz="1400" b="1" dirty="0">
                    <a:solidFill>
                      <a:srgbClr val="4F35EC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message</a:t>
                </a:r>
                <a:r>
                  <a:rPr lang="fr-FR" sz="1400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) : est le hash de notre message.</a:t>
                </a:r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287750C-4DAC-4D20-ACAC-D36B38575F0E}"/>
                  </a:ext>
                </a:extLst>
              </p:cNvPr>
              <p:cNvSpPr txBox="1"/>
              <p:nvPr/>
            </p:nvSpPr>
            <p:spPr>
              <a:xfrm>
                <a:off x="4070431" y="3382490"/>
                <a:ext cx="52010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400" b="1" dirty="0">
                    <a:solidFill>
                      <a:srgbClr val="E7376E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x</a:t>
                </a:r>
                <a:r>
                  <a:rPr lang="fr-FR" sz="1400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 : est définie par (i % n) ou i est issue de (kG)</a:t>
                </a:r>
              </a:p>
            </p:txBody>
          </p:sp>
        </p:grp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B13DFD80-4A82-4981-A19A-C7B7B35C47C6}"/>
              </a:ext>
            </a:extLst>
          </p:cNvPr>
          <p:cNvGrpSpPr/>
          <p:nvPr/>
        </p:nvGrpSpPr>
        <p:grpSpPr>
          <a:xfrm>
            <a:off x="10164939" y="6199629"/>
            <a:ext cx="1232516" cy="369332"/>
            <a:chOff x="10249332" y="6187176"/>
            <a:chExt cx="1232516" cy="369332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D8113550-28CD-4E49-9D26-C21C7A1931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977855" y="6286351"/>
              <a:ext cx="503993" cy="170982"/>
              <a:chOff x="11282189" y="6301561"/>
              <a:chExt cx="542305" cy="183979"/>
            </a:xfrm>
          </p:grpSpPr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A742E4A7-9607-475E-BEF3-A447D495B28C}"/>
                  </a:ext>
                </a:extLst>
              </p:cNvPr>
              <p:cNvSpPr/>
              <p:nvPr/>
            </p:nvSpPr>
            <p:spPr>
              <a:xfrm>
                <a:off x="11445684" y="6303283"/>
                <a:ext cx="180432" cy="180731"/>
              </a:xfrm>
              <a:custGeom>
                <a:avLst/>
                <a:gdLst>
                  <a:gd name="connsiteX0" fmla="*/ 173374 w 180432"/>
                  <a:gd name="connsiteY0" fmla="*/ 55338 h 180731"/>
                  <a:gd name="connsiteX1" fmla="*/ 153919 w 180432"/>
                  <a:gd name="connsiteY1" fmla="*/ 26611 h 180731"/>
                  <a:gd name="connsiteX2" fmla="*/ 125192 w 180432"/>
                  <a:gd name="connsiteY2" fmla="*/ 7157 h 180731"/>
                  <a:gd name="connsiteX3" fmla="*/ 90114 w 180432"/>
                  <a:gd name="connsiteY3" fmla="*/ 0 h 180731"/>
                  <a:gd name="connsiteX4" fmla="*/ 55036 w 180432"/>
                  <a:gd name="connsiteY4" fmla="*/ 7157 h 180731"/>
                  <a:gd name="connsiteX5" fmla="*/ 26409 w 180432"/>
                  <a:gd name="connsiteY5" fmla="*/ 26611 h 180731"/>
                  <a:gd name="connsiteX6" fmla="*/ 7056 w 180432"/>
                  <a:gd name="connsiteY6" fmla="*/ 55338 h 180731"/>
                  <a:gd name="connsiteX7" fmla="*/ 0 w 180432"/>
                  <a:gd name="connsiteY7" fmla="*/ 86586 h 180731"/>
                  <a:gd name="connsiteX8" fmla="*/ 47275 w 180432"/>
                  <a:gd name="connsiteY8" fmla="*/ 86586 h 180731"/>
                  <a:gd name="connsiteX9" fmla="*/ 50399 w 180432"/>
                  <a:gd name="connsiteY9" fmla="*/ 73281 h 180731"/>
                  <a:gd name="connsiteX10" fmla="*/ 59572 w 180432"/>
                  <a:gd name="connsiteY10" fmla="*/ 58967 h 180731"/>
                  <a:gd name="connsiteX11" fmla="*/ 73281 w 180432"/>
                  <a:gd name="connsiteY11" fmla="*/ 49190 h 180731"/>
                  <a:gd name="connsiteX12" fmla="*/ 90013 w 180432"/>
                  <a:gd name="connsiteY12" fmla="*/ 45460 h 180731"/>
                  <a:gd name="connsiteX13" fmla="*/ 106746 w 180432"/>
                  <a:gd name="connsiteY13" fmla="*/ 49190 h 180731"/>
                  <a:gd name="connsiteX14" fmla="*/ 120555 w 180432"/>
                  <a:gd name="connsiteY14" fmla="*/ 58967 h 180731"/>
                  <a:gd name="connsiteX15" fmla="*/ 129829 w 180432"/>
                  <a:gd name="connsiteY15" fmla="*/ 73281 h 180731"/>
                  <a:gd name="connsiteX16" fmla="*/ 133155 w 180432"/>
                  <a:gd name="connsiteY16" fmla="*/ 90316 h 180731"/>
                  <a:gd name="connsiteX17" fmla="*/ 129829 w 180432"/>
                  <a:gd name="connsiteY17" fmla="*/ 107451 h 180731"/>
                  <a:gd name="connsiteX18" fmla="*/ 120555 w 180432"/>
                  <a:gd name="connsiteY18" fmla="*/ 121765 h 180731"/>
                  <a:gd name="connsiteX19" fmla="*/ 106746 w 180432"/>
                  <a:gd name="connsiteY19" fmla="*/ 131643 h 180731"/>
                  <a:gd name="connsiteX20" fmla="*/ 90013 w 180432"/>
                  <a:gd name="connsiteY20" fmla="*/ 135373 h 180731"/>
                  <a:gd name="connsiteX21" fmla="*/ 89711 w 180432"/>
                  <a:gd name="connsiteY21" fmla="*/ 135373 h 180731"/>
                  <a:gd name="connsiteX22" fmla="*/ 89711 w 180432"/>
                  <a:gd name="connsiteY22" fmla="*/ 180732 h 180731"/>
                  <a:gd name="connsiteX23" fmla="*/ 90013 w 180432"/>
                  <a:gd name="connsiteY23" fmla="*/ 180732 h 180731"/>
                  <a:gd name="connsiteX24" fmla="*/ 125091 w 180432"/>
                  <a:gd name="connsiteY24" fmla="*/ 173575 h 180731"/>
                  <a:gd name="connsiteX25" fmla="*/ 153819 w 180432"/>
                  <a:gd name="connsiteY25" fmla="*/ 154121 h 180731"/>
                  <a:gd name="connsiteX26" fmla="*/ 173273 w 180432"/>
                  <a:gd name="connsiteY26" fmla="*/ 125393 h 180731"/>
                  <a:gd name="connsiteX27" fmla="*/ 180430 w 180432"/>
                  <a:gd name="connsiteY27" fmla="*/ 90316 h 180731"/>
                  <a:gd name="connsiteX28" fmla="*/ 173374 w 180432"/>
                  <a:gd name="connsiteY28" fmla="*/ 55338 h 18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432" h="180731">
                    <a:moveTo>
                      <a:pt x="173374" y="55338"/>
                    </a:moveTo>
                    <a:cubicBezTo>
                      <a:pt x="168636" y="44351"/>
                      <a:pt x="162084" y="34776"/>
                      <a:pt x="153919" y="26611"/>
                    </a:cubicBezTo>
                    <a:cubicBezTo>
                      <a:pt x="145755" y="18446"/>
                      <a:pt x="136179" y="11894"/>
                      <a:pt x="125192" y="7157"/>
                    </a:cubicBezTo>
                    <a:cubicBezTo>
                      <a:pt x="114205" y="2419"/>
                      <a:pt x="102512" y="0"/>
                      <a:pt x="90114" y="0"/>
                    </a:cubicBezTo>
                    <a:cubicBezTo>
                      <a:pt x="77716" y="0"/>
                      <a:pt x="66023" y="2419"/>
                      <a:pt x="55036" y="7157"/>
                    </a:cubicBezTo>
                    <a:cubicBezTo>
                      <a:pt x="44049" y="11894"/>
                      <a:pt x="34473" y="18446"/>
                      <a:pt x="26409" y="26611"/>
                    </a:cubicBezTo>
                    <a:cubicBezTo>
                      <a:pt x="18345" y="34776"/>
                      <a:pt x="11894" y="44351"/>
                      <a:pt x="7056" y="55338"/>
                    </a:cubicBezTo>
                    <a:cubicBezTo>
                      <a:pt x="2822" y="65217"/>
                      <a:pt x="403" y="75599"/>
                      <a:pt x="0" y="86586"/>
                    </a:cubicBezTo>
                    <a:lnTo>
                      <a:pt x="47275" y="86586"/>
                    </a:lnTo>
                    <a:cubicBezTo>
                      <a:pt x="47678" y="82050"/>
                      <a:pt x="48686" y="77615"/>
                      <a:pt x="50399" y="73281"/>
                    </a:cubicBezTo>
                    <a:cubicBezTo>
                      <a:pt x="52617" y="67837"/>
                      <a:pt x="55641" y="62999"/>
                      <a:pt x="59572" y="58967"/>
                    </a:cubicBezTo>
                    <a:cubicBezTo>
                      <a:pt x="63503" y="54935"/>
                      <a:pt x="68039" y="51609"/>
                      <a:pt x="73281" y="49190"/>
                    </a:cubicBezTo>
                    <a:cubicBezTo>
                      <a:pt x="78522" y="46771"/>
                      <a:pt x="84066" y="45460"/>
                      <a:pt x="90013" y="45460"/>
                    </a:cubicBezTo>
                    <a:cubicBezTo>
                      <a:pt x="95859" y="45460"/>
                      <a:pt x="101504" y="46670"/>
                      <a:pt x="106746" y="49190"/>
                    </a:cubicBezTo>
                    <a:cubicBezTo>
                      <a:pt x="111987" y="51609"/>
                      <a:pt x="116624" y="54935"/>
                      <a:pt x="120555" y="58967"/>
                    </a:cubicBezTo>
                    <a:cubicBezTo>
                      <a:pt x="124486" y="62999"/>
                      <a:pt x="127611" y="67837"/>
                      <a:pt x="129829" y="73281"/>
                    </a:cubicBezTo>
                    <a:cubicBezTo>
                      <a:pt x="132046" y="78724"/>
                      <a:pt x="133155" y="84469"/>
                      <a:pt x="133155" y="90316"/>
                    </a:cubicBezTo>
                    <a:cubicBezTo>
                      <a:pt x="133155" y="96363"/>
                      <a:pt x="132046" y="102109"/>
                      <a:pt x="129829" y="107451"/>
                    </a:cubicBezTo>
                    <a:cubicBezTo>
                      <a:pt x="127611" y="112894"/>
                      <a:pt x="124486" y="117632"/>
                      <a:pt x="120555" y="121765"/>
                    </a:cubicBezTo>
                    <a:cubicBezTo>
                      <a:pt x="116624" y="125897"/>
                      <a:pt x="111987" y="129224"/>
                      <a:pt x="106746" y="131643"/>
                    </a:cubicBezTo>
                    <a:cubicBezTo>
                      <a:pt x="101504" y="134062"/>
                      <a:pt x="95960" y="135373"/>
                      <a:pt x="90013" y="135373"/>
                    </a:cubicBezTo>
                    <a:cubicBezTo>
                      <a:pt x="89912" y="135373"/>
                      <a:pt x="89812" y="135373"/>
                      <a:pt x="89711" y="135373"/>
                    </a:cubicBezTo>
                    <a:lnTo>
                      <a:pt x="89711" y="180732"/>
                    </a:lnTo>
                    <a:cubicBezTo>
                      <a:pt x="89812" y="180732"/>
                      <a:pt x="89912" y="180732"/>
                      <a:pt x="90013" y="180732"/>
                    </a:cubicBezTo>
                    <a:cubicBezTo>
                      <a:pt x="102411" y="180732"/>
                      <a:pt x="114104" y="178313"/>
                      <a:pt x="125091" y="173575"/>
                    </a:cubicBezTo>
                    <a:cubicBezTo>
                      <a:pt x="136078" y="168838"/>
                      <a:pt x="145654" y="162286"/>
                      <a:pt x="153819" y="154121"/>
                    </a:cubicBezTo>
                    <a:cubicBezTo>
                      <a:pt x="161983" y="145956"/>
                      <a:pt x="168535" y="136381"/>
                      <a:pt x="173273" y="125393"/>
                    </a:cubicBezTo>
                    <a:cubicBezTo>
                      <a:pt x="178010" y="114406"/>
                      <a:pt x="180430" y="102714"/>
                      <a:pt x="180430" y="90316"/>
                    </a:cubicBezTo>
                    <a:cubicBezTo>
                      <a:pt x="180530" y="78018"/>
                      <a:pt x="178212" y="66325"/>
                      <a:pt x="173374" y="55338"/>
                    </a:cubicBezTo>
                    <a:close/>
                  </a:path>
                </a:pathLst>
              </a:custGeom>
              <a:solidFill>
                <a:srgbClr val="C537C2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4E9A8586-44B7-4AF4-9828-ED45412115AF}"/>
                  </a:ext>
                </a:extLst>
              </p:cNvPr>
              <p:cNvSpPr/>
              <p:nvPr/>
            </p:nvSpPr>
            <p:spPr>
              <a:xfrm>
                <a:off x="11282189" y="6301569"/>
                <a:ext cx="150910" cy="183856"/>
              </a:xfrm>
              <a:custGeom>
                <a:avLst/>
                <a:gdLst>
                  <a:gd name="connsiteX0" fmla="*/ 145654 w 150910"/>
                  <a:gd name="connsiteY0" fmla="*/ 41428 h 183856"/>
                  <a:gd name="connsiteX1" fmla="*/ 131038 w 150910"/>
                  <a:gd name="connsiteY1" fmla="*/ 19857 h 183856"/>
                  <a:gd name="connsiteX2" fmla="*/ 109467 w 150910"/>
                  <a:gd name="connsiteY2" fmla="*/ 5242 h 183856"/>
                  <a:gd name="connsiteX3" fmla="*/ 82957 w 150910"/>
                  <a:gd name="connsiteY3" fmla="*/ 0 h 183856"/>
                  <a:gd name="connsiteX4" fmla="*/ 52314 w 150910"/>
                  <a:gd name="connsiteY4" fmla="*/ 0 h 183856"/>
                  <a:gd name="connsiteX5" fmla="*/ 52314 w 150910"/>
                  <a:gd name="connsiteY5" fmla="*/ 45964 h 183856"/>
                  <a:gd name="connsiteX6" fmla="*/ 79530 w 150910"/>
                  <a:gd name="connsiteY6" fmla="*/ 46267 h 183856"/>
                  <a:gd name="connsiteX7" fmla="*/ 88904 w 150910"/>
                  <a:gd name="connsiteY7" fmla="*/ 48182 h 183856"/>
                  <a:gd name="connsiteX8" fmla="*/ 95759 w 150910"/>
                  <a:gd name="connsiteY8" fmla="*/ 53020 h 183856"/>
                  <a:gd name="connsiteX9" fmla="*/ 99891 w 150910"/>
                  <a:gd name="connsiteY9" fmla="*/ 59874 h 183856"/>
                  <a:gd name="connsiteX10" fmla="*/ 101303 w 150910"/>
                  <a:gd name="connsiteY10" fmla="*/ 67737 h 183856"/>
                  <a:gd name="connsiteX11" fmla="*/ 96867 w 150910"/>
                  <a:gd name="connsiteY11" fmla="*/ 81647 h 183856"/>
                  <a:gd name="connsiteX12" fmla="*/ 82856 w 150910"/>
                  <a:gd name="connsiteY12" fmla="*/ 87796 h 183856"/>
                  <a:gd name="connsiteX13" fmla="*/ 0 w 150910"/>
                  <a:gd name="connsiteY13" fmla="*/ 88300 h 183856"/>
                  <a:gd name="connsiteX14" fmla="*/ 0 w 150910"/>
                  <a:gd name="connsiteY14" fmla="*/ 177910 h 183856"/>
                  <a:gd name="connsiteX15" fmla="*/ 1714 w 150910"/>
                  <a:gd name="connsiteY15" fmla="*/ 182143 h 183856"/>
                  <a:gd name="connsiteX16" fmla="*/ 5947 w 150910"/>
                  <a:gd name="connsiteY16" fmla="*/ 183857 h 183856"/>
                  <a:gd name="connsiteX17" fmla="*/ 43444 w 150910"/>
                  <a:gd name="connsiteY17" fmla="*/ 183857 h 183856"/>
                  <a:gd name="connsiteX18" fmla="*/ 47980 w 150910"/>
                  <a:gd name="connsiteY18" fmla="*/ 182042 h 183856"/>
                  <a:gd name="connsiteX19" fmla="*/ 49694 w 150910"/>
                  <a:gd name="connsiteY19" fmla="*/ 177809 h 183856"/>
                  <a:gd name="connsiteX20" fmla="*/ 49694 w 150910"/>
                  <a:gd name="connsiteY20" fmla="*/ 140715 h 183856"/>
                  <a:gd name="connsiteX21" fmla="*/ 51508 w 150910"/>
                  <a:gd name="connsiteY21" fmla="*/ 136179 h 183856"/>
                  <a:gd name="connsiteX22" fmla="*/ 55742 w 150910"/>
                  <a:gd name="connsiteY22" fmla="*/ 134465 h 183856"/>
                  <a:gd name="connsiteX23" fmla="*/ 77615 w 150910"/>
                  <a:gd name="connsiteY23" fmla="*/ 134465 h 183856"/>
                  <a:gd name="connsiteX24" fmla="*/ 109770 w 150910"/>
                  <a:gd name="connsiteY24" fmla="*/ 129325 h 183856"/>
                  <a:gd name="connsiteX25" fmla="*/ 132651 w 150910"/>
                  <a:gd name="connsiteY25" fmla="*/ 115213 h 183856"/>
                  <a:gd name="connsiteX26" fmla="*/ 146360 w 150910"/>
                  <a:gd name="connsiteY26" fmla="*/ 94146 h 183856"/>
                  <a:gd name="connsiteX27" fmla="*/ 150896 w 150910"/>
                  <a:gd name="connsiteY27" fmla="*/ 67837 h 183856"/>
                  <a:gd name="connsiteX28" fmla="*/ 145654 w 150910"/>
                  <a:gd name="connsiteY28" fmla="*/ 41428 h 18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0910" h="183856">
                    <a:moveTo>
                      <a:pt x="145654" y="41428"/>
                    </a:moveTo>
                    <a:cubicBezTo>
                      <a:pt x="142025" y="33264"/>
                      <a:pt x="137187" y="26006"/>
                      <a:pt x="131038" y="19857"/>
                    </a:cubicBezTo>
                    <a:cubicBezTo>
                      <a:pt x="124889" y="13709"/>
                      <a:pt x="117733" y="8769"/>
                      <a:pt x="109467" y="5242"/>
                    </a:cubicBezTo>
                    <a:cubicBezTo>
                      <a:pt x="101202" y="1714"/>
                      <a:pt x="92332" y="0"/>
                      <a:pt x="82957" y="0"/>
                    </a:cubicBezTo>
                    <a:lnTo>
                      <a:pt x="52314" y="0"/>
                    </a:lnTo>
                    <a:lnTo>
                      <a:pt x="52314" y="45964"/>
                    </a:lnTo>
                    <a:cubicBezTo>
                      <a:pt x="53726" y="45964"/>
                      <a:pt x="79530" y="46267"/>
                      <a:pt x="79530" y="46267"/>
                    </a:cubicBezTo>
                    <a:cubicBezTo>
                      <a:pt x="83058" y="46267"/>
                      <a:pt x="86183" y="46871"/>
                      <a:pt x="88904" y="48182"/>
                    </a:cubicBezTo>
                    <a:cubicBezTo>
                      <a:pt x="91626" y="49492"/>
                      <a:pt x="93844" y="51105"/>
                      <a:pt x="95759" y="53020"/>
                    </a:cubicBezTo>
                    <a:cubicBezTo>
                      <a:pt x="97573" y="55036"/>
                      <a:pt x="98984" y="57354"/>
                      <a:pt x="99891" y="59874"/>
                    </a:cubicBezTo>
                    <a:cubicBezTo>
                      <a:pt x="100799" y="62495"/>
                      <a:pt x="101303" y="65116"/>
                      <a:pt x="101303" y="67737"/>
                    </a:cubicBezTo>
                    <a:cubicBezTo>
                      <a:pt x="101303" y="72877"/>
                      <a:pt x="99791" y="77514"/>
                      <a:pt x="96867" y="81647"/>
                    </a:cubicBezTo>
                    <a:cubicBezTo>
                      <a:pt x="93944" y="85679"/>
                      <a:pt x="89207" y="87796"/>
                      <a:pt x="82856" y="87796"/>
                    </a:cubicBezTo>
                    <a:lnTo>
                      <a:pt x="0" y="88300"/>
                    </a:lnTo>
                    <a:lnTo>
                      <a:pt x="0" y="177910"/>
                    </a:lnTo>
                    <a:cubicBezTo>
                      <a:pt x="0" y="179623"/>
                      <a:pt x="605" y="181034"/>
                      <a:pt x="1714" y="182143"/>
                    </a:cubicBezTo>
                    <a:cubicBezTo>
                      <a:pt x="2923" y="183353"/>
                      <a:pt x="4334" y="183857"/>
                      <a:pt x="5947" y="183857"/>
                    </a:cubicBezTo>
                    <a:lnTo>
                      <a:pt x="43444" y="183857"/>
                    </a:lnTo>
                    <a:cubicBezTo>
                      <a:pt x="45158" y="183857"/>
                      <a:pt x="46771" y="183252"/>
                      <a:pt x="47980" y="182042"/>
                    </a:cubicBezTo>
                    <a:cubicBezTo>
                      <a:pt x="49089" y="180934"/>
                      <a:pt x="49694" y="179522"/>
                      <a:pt x="49694" y="177809"/>
                    </a:cubicBezTo>
                    <a:lnTo>
                      <a:pt x="49694" y="140715"/>
                    </a:lnTo>
                    <a:cubicBezTo>
                      <a:pt x="49694" y="139001"/>
                      <a:pt x="50298" y="137389"/>
                      <a:pt x="51508" y="136179"/>
                    </a:cubicBezTo>
                    <a:cubicBezTo>
                      <a:pt x="52718" y="135070"/>
                      <a:pt x="54028" y="134465"/>
                      <a:pt x="55742" y="134465"/>
                    </a:cubicBezTo>
                    <a:lnTo>
                      <a:pt x="77615" y="134465"/>
                    </a:lnTo>
                    <a:cubicBezTo>
                      <a:pt x="89912" y="134465"/>
                      <a:pt x="100597" y="132752"/>
                      <a:pt x="109770" y="129325"/>
                    </a:cubicBezTo>
                    <a:cubicBezTo>
                      <a:pt x="118942" y="125897"/>
                      <a:pt x="126603" y="121160"/>
                      <a:pt x="132651" y="115213"/>
                    </a:cubicBezTo>
                    <a:cubicBezTo>
                      <a:pt x="138800" y="109266"/>
                      <a:pt x="143336" y="102210"/>
                      <a:pt x="146360" y="94146"/>
                    </a:cubicBezTo>
                    <a:cubicBezTo>
                      <a:pt x="149384" y="85981"/>
                      <a:pt x="150896" y="77313"/>
                      <a:pt x="150896" y="67837"/>
                    </a:cubicBezTo>
                    <a:cubicBezTo>
                      <a:pt x="151097" y="58463"/>
                      <a:pt x="149283" y="49694"/>
                      <a:pt x="145654" y="41428"/>
                    </a:cubicBezTo>
                    <a:close/>
                  </a:path>
                </a:pathLst>
              </a:custGeom>
              <a:solidFill>
                <a:srgbClr val="E7376E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C2F5C7D-9662-4C92-9486-99620169E4B8}"/>
                  </a:ext>
                </a:extLst>
              </p:cNvPr>
              <p:cNvSpPr/>
              <p:nvPr/>
            </p:nvSpPr>
            <p:spPr>
              <a:xfrm>
                <a:off x="11640515" y="6301561"/>
                <a:ext cx="183979" cy="183979"/>
              </a:xfrm>
              <a:custGeom>
                <a:avLst/>
                <a:gdLst>
                  <a:gd name="connsiteX0" fmla="*/ 137704 w 183979"/>
                  <a:gd name="connsiteY0" fmla="*/ 89719 h 183979"/>
                  <a:gd name="connsiteX1" fmla="*/ 136091 w 183979"/>
                  <a:gd name="connsiteY1" fmla="*/ 104033 h 183979"/>
                  <a:gd name="connsiteX2" fmla="*/ 123794 w 183979"/>
                  <a:gd name="connsiteY2" fmla="*/ 125301 h 183979"/>
                  <a:gd name="connsiteX3" fmla="*/ 108976 w 183979"/>
                  <a:gd name="connsiteY3" fmla="*/ 134675 h 183979"/>
                  <a:gd name="connsiteX4" fmla="*/ 91941 w 183979"/>
                  <a:gd name="connsiteY4" fmla="*/ 137498 h 183979"/>
                  <a:gd name="connsiteX5" fmla="*/ 75108 w 183979"/>
                  <a:gd name="connsiteY5" fmla="*/ 133869 h 183979"/>
                  <a:gd name="connsiteX6" fmla="*/ 60492 w 183979"/>
                  <a:gd name="connsiteY6" fmla="*/ 123991 h 183979"/>
                  <a:gd name="connsiteX7" fmla="*/ 50614 w 183979"/>
                  <a:gd name="connsiteY7" fmla="*/ 109375 h 183979"/>
                  <a:gd name="connsiteX8" fmla="*/ 46784 w 183979"/>
                  <a:gd name="connsiteY8" fmla="*/ 92340 h 183979"/>
                  <a:gd name="connsiteX9" fmla="*/ 49505 w 183979"/>
                  <a:gd name="connsiteY9" fmla="*/ 75204 h 183979"/>
                  <a:gd name="connsiteX10" fmla="*/ 58880 w 183979"/>
                  <a:gd name="connsiteY10" fmla="*/ 60387 h 183979"/>
                  <a:gd name="connsiteX11" fmla="*/ 79745 w 183979"/>
                  <a:gd name="connsiteY11" fmla="*/ 47787 h 183979"/>
                  <a:gd name="connsiteX12" fmla="*/ 93353 w 183979"/>
                  <a:gd name="connsiteY12" fmla="*/ 46477 h 183979"/>
                  <a:gd name="connsiteX13" fmla="*/ 93353 w 183979"/>
                  <a:gd name="connsiteY13" fmla="*/ 8 h 183979"/>
                  <a:gd name="connsiteX14" fmla="*/ 73395 w 183979"/>
                  <a:gd name="connsiteY14" fmla="*/ 2125 h 183979"/>
                  <a:gd name="connsiteX15" fmla="*/ 50009 w 183979"/>
                  <a:gd name="connsiteY15" fmla="*/ 11298 h 183979"/>
                  <a:gd name="connsiteX16" fmla="*/ 27330 w 183979"/>
                  <a:gd name="connsiteY16" fmla="*/ 28837 h 183979"/>
                  <a:gd name="connsiteX17" fmla="*/ 7069 w 183979"/>
                  <a:gd name="connsiteY17" fmla="*/ 59278 h 183979"/>
                  <a:gd name="connsiteX18" fmla="*/ 13 w 183979"/>
                  <a:gd name="connsiteY18" fmla="*/ 93650 h 183979"/>
                  <a:gd name="connsiteX19" fmla="*/ 6363 w 183979"/>
                  <a:gd name="connsiteY19" fmla="*/ 127922 h 183979"/>
                  <a:gd name="connsiteX20" fmla="*/ 26120 w 183979"/>
                  <a:gd name="connsiteY20" fmla="*/ 157859 h 183979"/>
                  <a:gd name="connsiteX21" fmla="*/ 56057 w 183979"/>
                  <a:gd name="connsiteY21" fmla="*/ 177616 h 183979"/>
                  <a:gd name="connsiteX22" fmla="*/ 90329 w 183979"/>
                  <a:gd name="connsiteY22" fmla="*/ 183966 h 183979"/>
                  <a:gd name="connsiteX23" fmla="*/ 124701 w 183979"/>
                  <a:gd name="connsiteY23" fmla="*/ 176910 h 183979"/>
                  <a:gd name="connsiteX24" fmla="*/ 155142 w 183979"/>
                  <a:gd name="connsiteY24" fmla="*/ 156649 h 183979"/>
                  <a:gd name="connsiteX25" fmla="*/ 172379 w 183979"/>
                  <a:gd name="connsiteY25" fmla="*/ 134373 h 183979"/>
                  <a:gd name="connsiteX26" fmla="*/ 181652 w 183979"/>
                  <a:gd name="connsiteY26" fmla="*/ 110988 h 183979"/>
                  <a:gd name="connsiteX27" fmla="*/ 183971 w 183979"/>
                  <a:gd name="connsiteY27" fmla="*/ 89618 h 183979"/>
                  <a:gd name="connsiteX28" fmla="*/ 137704 w 183979"/>
                  <a:gd name="connsiteY28" fmla="*/ 89618 h 183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3979" h="183979">
                    <a:moveTo>
                      <a:pt x="137704" y="89719"/>
                    </a:moveTo>
                    <a:cubicBezTo>
                      <a:pt x="137906" y="94457"/>
                      <a:pt x="137402" y="99194"/>
                      <a:pt x="136091" y="104033"/>
                    </a:cubicBezTo>
                    <a:cubicBezTo>
                      <a:pt x="134075" y="111996"/>
                      <a:pt x="129943" y="119152"/>
                      <a:pt x="123794" y="125301"/>
                    </a:cubicBezTo>
                    <a:cubicBezTo>
                      <a:pt x="119459" y="129635"/>
                      <a:pt x="114621" y="132760"/>
                      <a:pt x="108976" y="134675"/>
                    </a:cubicBezTo>
                    <a:cubicBezTo>
                      <a:pt x="103432" y="136691"/>
                      <a:pt x="97687" y="137599"/>
                      <a:pt x="91941" y="137498"/>
                    </a:cubicBezTo>
                    <a:cubicBezTo>
                      <a:pt x="86196" y="137397"/>
                      <a:pt x="80551" y="136187"/>
                      <a:pt x="75108" y="133869"/>
                    </a:cubicBezTo>
                    <a:cubicBezTo>
                      <a:pt x="69665" y="131551"/>
                      <a:pt x="64726" y="128224"/>
                      <a:pt x="60492" y="123991"/>
                    </a:cubicBezTo>
                    <a:cubicBezTo>
                      <a:pt x="56360" y="119858"/>
                      <a:pt x="53033" y="114919"/>
                      <a:pt x="50614" y="109375"/>
                    </a:cubicBezTo>
                    <a:cubicBezTo>
                      <a:pt x="48195" y="103831"/>
                      <a:pt x="46985" y="98186"/>
                      <a:pt x="46784" y="92340"/>
                    </a:cubicBezTo>
                    <a:cubicBezTo>
                      <a:pt x="46582" y="86494"/>
                      <a:pt x="47489" y="80849"/>
                      <a:pt x="49505" y="75204"/>
                    </a:cubicBezTo>
                    <a:cubicBezTo>
                      <a:pt x="51521" y="69660"/>
                      <a:pt x="54646" y="64721"/>
                      <a:pt x="58880" y="60387"/>
                    </a:cubicBezTo>
                    <a:cubicBezTo>
                      <a:pt x="65431" y="53835"/>
                      <a:pt x="72387" y="49601"/>
                      <a:pt x="79745" y="47787"/>
                    </a:cubicBezTo>
                    <a:cubicBezTo>
                      <a:pt x="84079" y="46678"/>
                      <a:pt x="88615" y="46275"/>
                      <a:pt x="93353" y="46477"/>
                    </a:cubicBezTo>
                    <a:lnTo>
                      <a:pt x="93353" y="8"/>
                    </a:lnTo>
                    <a:cubicBezTo>
                      <a:pt x="86599" y="-92"/>
                      <a:pt x="79946" y="714"/>
                      <a:pt x="73395" y="2125"/>
                    </a:cubicBezTo>
                    <a:cubicBezTo>
                      <a:pt x="65532" y="3940"/>
                      <a:pt x="57771" y="6964"/>
                      <a:pt x="50009" y="11298"/>
                    </a:cubicBezTo>
                    <a:cubicBezTo>
                      <a:pt x="42349" y="15632"/>
                      <a:pt x="34789" y="21479"/>
                      <a:pt x="27330" y="28837"/>
                    </a:cubicBezTo>
                    <a:cubicBezTo>
                      <a:pt x="18258" y="37909"/>
                      <a:pt x="11504" y="47989"/>
                      <a:pt x="7069" y="59278"/>
                    </a:cubicBezTo>
                    <a:cubicBezTo>
                      <a:pt x="2533" y="70567"/>
                      <a:pt x="215" y="82059"/>
                      <a:pt x="13" y="93650"/>
                    </a:cubicBezTo>
                    <a:cubicBezTo>
                      <a:pt x="-188" y="105343"/>
                      <a:pt x="1928" y="116733"/>
                      <a:pt x="6363" y="127922"/>
                    </a:cubicBezTo>
                    <a:cubicBezTo>
                      <a:pt x="10799" y="139111"/>
                      <a:pt x="17351" y="149090"/>
                      <a:pt x="26120" y="157859"/>
                    </a:cubicBezTo>
                    <a:cubicBezTo>
                      <a:pt x="34889" y="166629"/>
                      <a:pt x="44869" y="173281"/>
                      <a:pt x="56057" y="177616"/>
                    </a:cubicBezTo>
                    <a:cubicBezTo>
                      <a:pt x="67246" y="182051"/>
                      <a:pt x="78636" y="184167"/>
                      <a:pt x="90329" y="183966"/>
                    </a:cubicBezTo>
                    <a:cubicBezTo>
                      <a:pt x="102021" y="183764"/>
                      <a:pt x="113512" y="181446"/>
                      <a:pt x="124701" y="176910"/>
                    </a:cubicBezTo>
                    <a:cubicBezTo>
                      <a:pt x="135990" y="172374"/>
                      <a:pt x="146171" y="165621"/>
                      <a:pt x="155142" y="156649"/>
                    </a:cubicBezTo>
                    <a:cubicBezTo>
                      <a:pt x="162400" y="149392"/>
                      <a:pt x="168145" y="142034"/>
                      <a:pt x="172379" y="134373"/>
                    </a:cubicBezTo>
                    <a:cubicBezTo>
                      <a:pt x="176713" y="126712"/>
                      <a:pt x="179737" y="118951"/>
                      <a:pt x="181652" y="110988"/>
                    </a:cubicBezTo>
                    <a:cubicBezTo>
                      <a:pt x="183265" y="104033"/>
                      <a:pt x="184071" y="96876"/>
                      <a:pt x="183971" y="89618"/>
                    </a:cubicBezTo>
                    <a:lnTo>
                      <a:pt x="137704" y="89618"/>
                    </a:lnTo>
                    <a:close/>
                  </a:path>
                </a:pathLst>
              </a:custGeom>
              <a:solidFill>
                <a:srgbClr val="4F35EC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E9D4F28-C6E4-43EC-B5F0-46CDB05BDBE0}"/>
                </a:ext>
              </a:extLst>
            </p:cNvPr>
            <p:cNvCxnSpPr>
              <a:cxnSpLocks/>
            </p:cNvCxnSpPr>
            <p:nvPr/>
          </p:nvCxnSpPr>
          <p:spPr>
            <a:xfrm>
              <a:off x="10787529" y="6190800"/>
              <a:ext cx="0" cy="3620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FCDBDFE-D610-4005-93F2-A9723F6C2F1C}"/>
                </a:ext>
              </a:extLst>
            </p:cNvPr>
            <p:cNvSpPr txBox="1"/>
            <p:nvPr/>
          </p:nvSpPr>
          <p:spPr>
            <a:xfrm>
              <a:off x="10249332" y="6187176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Samsung Sans" panose="020B0303020203020204" pitchFamily="34" charset="0"/>
                  <a:ea typeface="Samsung Sans" panose="020B0303020203020204" pitchFamily="34" charset="0"/>
                </a:rPr>
                <a:t>07.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02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7F99C1-8056-4568-8398-16844C8E1704}"/>
              </a:ext>
            </a:extLst>
          </p:cNvPr>
          <p:cNvSpPr/>
          <p:nvPr/>
        </p:nvSpPr>
        <p:spPr>
          <a:xfrm>
            <a:off x="0" y="0"/>
            <a:ext cx="184731" cy="6858000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4102EA-C76A-4F18-938D-F2C281BFF13B}"/>
              </a:ext>
            </a:extLst>
          </p:cNvPr>
          <p:cNvSpPr/>
          <p:nvPr/>
        </p:nvSpPr>
        <p:spPr>
          <a:xfrm rot="16200000">
            <a:off x="10815872" y="529587"/>
            <a:ext cx="155180" cy="1007985"/>
          </a:xfrm>
          <a:prstGeom prst="rect">
            <a:avLst/>
          </a:prstGeom>
          <a:gradFill flip="none" rotWithShape="1">
            <a:gsLst>
              <a:gs pos="0">
                <a:srgbClr val="E7376B"/>
              </a:gs>
              <a:gs pos="100000">
                <a:srgbClr val="4F3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DA87D9-6790-45BD-8866-ECAB9C8BC914}"/>
              </a:ext>
            </a:extLst>
          </p:cNvPr>
          <p:cNvSpPr txBox="1"/>
          <p:nvPr/>
        </p:nvSpPr>
        <p:spPr>
          <a:xfrm>
            <a:off x="2696066" y="567292"/>
            <a:ext cx="8806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latin typeface="Samsung Sans" panose="020B0303020203020204" pitchFamily="34" charset="0"/>
                <a:ea typeface="Samsung Sans" panose="020B0303020203020204" pitchFamily="34" charset="0"/>
              </a:rPr>
              <a:t>Exemple de chiffrement ECDSA     </a:t>
            </a:r>
            <a:r>
              <a:rPr lang="fr-FR" sz="1400" dirty="0">
                <a:latin typeface="Samsung Sans" panose="020B0303020203020204" pitchFamily="34" charset="0"/>
                <a:ea typeface="Samsung Sans" panose="020B0303020203020204" pitchFamily="34" charset="0"/>
              </a:rPr>
              <a:t>|   Elliptic Curve Digital Signature Algorithm</a:t>
            </a:r>
            <a:endParaRPr lang="fr-FR" sz="1400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CA06C81C-D09C-487D-BE20-F03A07B28162}"/>
              </a:ext>
            </a:extLst>
          </p:cNvPr>
          <p:cNvSpPr/>
          <p:nvPr/>
        </p:nvSpPr>
        <p:spPr>
          <a:xfrm>
            <a:off x="850785" y="1481962"/>
            <a:ext cx="54262" cy="4891562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AC1A0220-3A1E-4CA5-A104-D1085E185523}"/>
              </a:ext>
            </a:extLst>
          </p:cNvPr>
          <p:cNvGrpSpPr/>
          <p:nvPr/>
        </p:nvGrpSpPr>
        <p:grpSpPr>
          <a:xfrm>
            <a:off x="787916" y="1481962"/>
            <a:ext cx="8039329" cy="1117823"/>
            <a:chOff x="787916" y="1481962"/>
            <a:chExt cx="8039329" cy="1117823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137179A-BB42-4587-B5D8-CB0965554031}"/>
                </a:ext>
              </a:extLst>
            </p:cNvPr>
            <p:cNvGrpSpPr/>
            <p:nvPr/>
          </p:nvGrpSpPr>
          <p:grpSpPr>
            <a:xfrm>
              <a:off x="1512805" y="1481962"/>
              <a:ext cx="7314440" cy="1117823"/>
              <a:chOff x="2024112" y="2080638"/>
              <a:chExt cx="7314440" cy="1117823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ED3B55A7-6ACD-44EE-9AB8-859014663617}"/>
                  </a:ext>
                </a:extLst>
              </p:cNvPr>
              <p:cNvSpPr/>
              <p:nvPr/>
            </p:nvSpPr>
            <p:spPr>
              <a:xfrm>
                <a:off x="2024112" y="2080638"/>
                <a:ext cx="6670496" cy="1117821"/>
              </a:xfrm>
              <a:prstGeom prst="roundRect">
                <a:avLst>
                  <a:gd name="adj" fmla="val 453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C1A3CCF-229A-4F0D-B15F-19E047AF4B8D}"/>
                  </a:ext>
                </a:extLst>
              </p:cNvPr>
              <p:cNvSpPr txBox="1"/>
              <p:nvPr/>
            </p:nvSpPr>
            <p:spPr>
              <a:xfrm>
                <a:off x="3191997" y="2200973"/>
                <a:ext cx="260620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600" b="1" i="0" dirty="0">
                    <a:solidFill>
                      <a:schemeClr val="bg1"/>
                    </a:solidFill>
                    <a:effectLst/>
                    <a:latin typeface="Samsung Sans" panose="020B0303020203020204" pitchFamily="34" charset="0"/>
                    <a:ea typeface="Samsung Sans" panose="020B0303020203020204" pitchFamily="34" charset="0"/>
                  </a:rPr>
                  <a:t>BEGIN EC PRIVATE KEY </a:t>
                </a:r>
                <a:r>
                  <a:rPr lang="fr-FR" sz="1600" b="1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:</a:t>
                </a:r>
              </a:p>
            </p:txBody>
          </p: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E1C2D1B7-B6C5-49F4-8104-F7012E94817A}"/>
                  </a:ext>
                </a:extLst>
              </p:cNvPr>
              <p:cNvGrpSpPr/>
              <p:nvPr/>
            </p:nvGrpSpPr>
            <p:grpSpPr>
              <a:xfrm>
                <a:off x="2024112" y="2080638"/>
                <a:ext cx="1117823" cy="1117823"/>
                <a:chOff x="2130792" y="2306409"/>
                <a:chExt cx="1117823" cy="1117823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B9AF19C-3DD6-4F29-85FC-8E7DB342F2D8}"/>
                    </a:ext>
                  </a:extLst>
                </p:cNvPr>
                <p:cNvSpPr/>
                <p:nvPr/>
              </p:nvSpPr>
              <p:spPr>
                <a:xfrm>
                  <a:off x="2130792" y="2306410"/>
                  <a:ext cx="1117823" cy="11178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9" name="Graphique 8">
                  <a:extLst>
                    <a:ext uri="{FF2B5EF4-FFF2-40B4-BE49-F238E27FC236}">
                      <a16:creationId xmlns:a16="http://schemas.microsoft.com/office/drawing/2014/main" id="{BD4807D1-71CD-4CC5-B41C-D183099C42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30792" y="2306409"/>
                  <a:ext cx="1117823" cy="1117823"/>
                </a:xfrm>
                <a:prstGeom prst="rect">
                  <a:avLst/>
                </a:prstGeom>
              </p:spPr>
            </p:pic>
          </p:grp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BCD97FD-D87D-4CEC-B94D-2E8AC9C573AD}"/>
                  </a:ext>
                </a:extLst>
              </p:cNvPr>
              <p:cNvSpPr txBox="1"/>
              <p:nvPr/>
            </p:nvSpPr>
            <p:spPr>
              <a:xfrm>
                <a:off x="3191997" y="2508061"/>
                <a:ext cx="6146555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100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MHQCAQEEIPm6fOSYKJlimvx2CJbM6RzKn8RUg5PqQSMMyvDGXOq5oAcGBSuBBAAK</a:t>
                </a:r>
              </a:p>
              <a:p>
                <a:pPr algn="just"/>
                <a:r>
                  <a:rPr lang="fr-FR" sz="1100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oUQDQgAEDeCRXXtlPrS35JGrhZKgVON24WCwSaTBuAiZMlzx1h5ex7Cj2eVa3bxq</a:t>
                </a:r>
              </a:p>
              <a:p>
                <a:pPr algn="just"/>
                <a:r>
                  <a:rPr lang="fr-FR" sz="1100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Ma8Fef1EbjjYFnXmUGc83G6CI6wWtA==</a:t>
                </a:r>
              </a:p>
            </p:txBody>
          </p:sp>
        </p:grp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C13EE0B6-49F5-4B9C-AF98-4652ACE54F65}"/>
                </a:ext>
              </a:extLst>
            </p:cNvPr>
            <p:cNvSpPr/>
            <p:nvPr/>
          </p:nvSpPr>
          <p:spPr>
            <a:xfrm>
              <a:off x="787916" y="1950873"/>
              <a:ext cx="180000" cy="180000"/>
            </a:xfrm>
            <a:prstGeom prst="ellipse">
              <a:avLst/>
            </a:prstGeom>
            <a:solidFill>
              <a:srgbClr val="4F3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2BA1486E-AC8D-4469-BA77-8AFF531A6497}"/>
              </a:ext>
            </a:extLst>
          </p:cNvPr>
          <p:cNvGrpSpPr/>
          <p:nvPr/>
        </p:nvGrpSpPr>
        <p:grpSpPr>
          <a:xfrm>
            <a:off x="787916" y="2843872"/>
            <a:ext cx="8039329" cy="1117822"/>
            <a:chOff x="787916" y="2843872"/>
            <a:chExt cx="8039329" cy="1117822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4B520FA2-5E95-45F0-89BE-21CFFA189DA5}"/>
                </a:ext>
              </a:extLst>
            </p:cNvPr>
            <p:cNvGrpSpPr/>
            <p:nvPr/>
          </p:nvGrpSpPr>
          <p:grpSpPr>
            <a:xfrm>
              <a:off x="1512805" y="2843872"/>
              <a:ext cx="7314440" cy="1117822"/>
              <a:chOff x="2024112" y="3427548"/>
              <a:chExt cx="7314440" cy="1117822"/>
            </a:xfrm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AAACC0F0-D94E-4875-B221-EA893845EE38}"/>
                  </a:ext>
                </a:extLst>
              </p:cNvPr>
              <p:cNvGrpSpPr/>
              <p:nvPr/>
            </p:nvGrpSpPr>
            <p:grpSpPr>
              <a:xfrm>
                <a:off x="2024112" y="3427548"/>
                <a:ext cx="7314440" cy="1117822"/>
                <a:chOff x="2024112" y="2080638"/>
                <a:chExt cx="7314440" cy="1117822"/>
              </a:xfrm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2D0A8117-0DFA-4C21-9BC9-07A6AA019281}"/>
                    </a:ext>
                  </a:extLst>
                </p:cNvPr>
                <p:cNvSpPr/>
                <p:nvPr/>
              </p:nvSpPr>
              <p:spPr>
                <a:xfrm>
                  <a:off x="2024112" y="2080638"/>
                  <a:ext cx="6566324" cy="1117821"/>
                </a:xfrm>
                <a:prstGeom prst="roundRect">
                  <a:avLst>
                    <a:gd name="adj" fmla="val 453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961D4BE3-0FA4-4C05-9D3C-B10419FEEBF9}"/>
                    </a:ext>
                  </a:extLst>
                </p:cNvPr>
                <p:cNvSpPr txBox="1"/>
                <p:nvPr/>
              </p:nvSpPr>
              <p:spPr>
                <a:xfrm>
                  <a:off x="3191997" y="2200973"/>
                  <a:ext cx="260620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FR" sz="1600" b="1" i="0" dirty="0">
                      <a:solidFill>
                        <a:schemeClr val="bg1"/>
                      </a:solidFill>
                      <a:effectLst/>
                      <a:latin typeface="Samsung Sans" panose="020B0303020203020204" pitchFamily="34" charset="0"/>
                      <a:ea typeface="Samsung Sans" panose="020B0303020203020204" pitchFamily="34" charset="0"/>
                    </a:rPr>
                    <a:t>BEGIN PUBLIC KEY :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0782DDB-80D4-4B6C-A160-9DCB540D523F}"/>
                    </a:ext>
                  </a:extLst>
                </p:cNvPr>
                <p:cNvSpPr/>
                <p:nvPr/>
              </p:nvSpPr>
              <p:spPr>
                <a:xfrm>
                  <a:off x="2024112" y="2080639"/>
                  <a:ext cx="1117823" cy="11178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4660A370-12A9-408E-A563-7E5B94E22C42}"/>
                    </a:ext>
                  </a:extLst>
                </p:cNvPr>
                <p:cNvSpPr txBox="1"/>
                <p:nvPr/>
              </p:nvSpPr>
              <p:spPr>
                <a:xfrm>
                  <a:off x="3191997" y="2508061"/>
                  <a:ext cx="6146555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FR" sz="1100" dirty="0">
                      <a:solidFill>
                        <a:schemeClr val="bg1"/>
                      </a:solidFill>
                      <a:latin typeface="Samsung Sans" panose="020B0303020203020204" pitchFamily="34" charset="0"/>
                      <a:ea typeface="Samsung Sans" panose="020B0303020203020204" pitchFamily="34" charset="0"/>
                    </a:rPr>
                    <a:t>MFYwEAYHKoZIzj0CAQYFK4EEAAoDQgAEDeCRXXtlPrS35JGrhZKgVON24WCwSaTB</a:t>
                  </a:r>
                </a:p>
                <a:p>
                  <a:pPr algn="just"/>
                  <a:r>
                    <a:rPr lang="fr-FR" sz="1100" dirty="0">
                      <a:solidFill>
                        <a:schemeClr val="bg1"/>
                      </a:solidFill>
                      <a:latin typeface="Samsung Sans" panose="020B0303020203020204" pitchFamily="34" charset="0"/>
                      <a:ea typeface="Samsung Sans" panose="020B0303020203020204" pitchFamily="34" charset="0"/>
                    </a:rPr>
                    <a:t>uAiZMlzx1h5ex7Cj2eVa3bxqMa8Fef1EbjjYFnXmUGc83G6CI6wWtA==</a:t>
                  </a:r>
                </a:p>
              </p:txBody>
            </p:sp>
          </p:grpSp>
          <p:pic>
            <p:nvPicPr>
              <p:cNvPr id="4" name="Graphique 3">
                <a:extLst>
                  <a:ext uri="{FF2B5EF4-FFF2-40B4-BE49-F238E27FC236}">
                    <a16:creationId xmlns:a16="http://schemas.microsoft.com/office/drawing/2014/main" id="{22CBEFD2-B012-4906-9A51-4F6889BE1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21972" y="3525407"/>
                <a:ext cx="922102" cy="922102"/>
              </a:xfrm>
              <a:prstGeom prst="rect">
                <a:avLst/>
              </a:prstGeom>
            </p:spPr>
          </p:pic>
        </p:grp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C614989E-5927-435F-8479-A1715113573D}"/>
                </a:ext>
              </a:extLst>
            </p:cNvPr>
            <p:cNvSpPr/>
            <p:nvPr/>
          </p:nvSpPr>
          <p:spPr>
            <a:xfrm>
              <a:off x="787916" y="3312783"/>
              <a:ext cx="180000" cy="180000"/>
            </a:xfrm>
            <a:prstGeom prst="ellipse">
              <a:avLst/>
            </a:prstGeom>
            <a:solidFill>
              <a:srgbClr val="4F3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905A8C2A-8F53-46DC-A425-9BE1497AF7F5}"/>
              </a:ext>
            </a:extLst>
          </p:cNvPr>
          <p:cNvGrpSpPr/>
          <p:nvPr/>
        </p:nvGrpSpPr>
        <p:grpSpPr>
          <a:xfrm>
            <a:off x="787916" y="4268781"/>
            <a:ext cx="4640426" cy="772293"/>
            <a:chOff x="787916" y="4268781"/>
            <a:chExt cx="4640426" cy="772293"/>
          </a:xfrm>
        </p:grpSpPr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7F9D2EF3-B099-42DE-95F6-4E2BDCC76E88}"/>
                </a:ext>
              </a:extLst>
            </p:cNvPr>
            <p:cNvGrpSpPr/>
            <p:nvPr/>
          </p:nvGrpSpPr>
          <p:grpSpPr>
            <a:xfrm>
              <a:off x="1802172" y="4268781"/>
              <a:ext cx="3626170" cy="772293"/>
              <a:chOff x="2024112" y="6324469"/>
              <a:chExt cx="3626170" cy="772293"/>
            </a:xfrm>
          </p:grpSpPr>
          <p:sp>
            <p:nvSpPr>
              <p:cNvPr id="59" name="Rectangle : coins arrondis 58">
                <a:extLst>
                  <a:ext uri="{FF2B5EF4-FFF2-40B4-BE49-F238E27FC236}">
                    <a16:creationId xmlns:a16="http://schemas.microsoft.com/office/drawing/2014/main" id="{0F42DD37-756A-4FB1-83EB-E39975E60B9A}"/>
                  </a:ext>
                </a:extLst>
              </p:cNvPr>
              <p:cNvSpPr/>
              <p:nvPr/>
            </p:nvSpPr>
            <p:spPr>
              <a:xfrm>
                <a:off x="2024112" y="6324469"/>
                <a:ext cx="2711954" cy="772292"/>
              </a:xfrm>
              <a:prstGeom prst="roundRect">
                <a:avLst>
                  <a:gd name="adj" fmla="val 453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EB67C122-3AFB-407E-AD1D-5FB69F4ACA7F}"/>
                  </a:ext>
                </a:extLst>
              </p:cNvPr>
              <p:cNvSpPr txBox="1"/>
              <p:nvPr/>
            </p:nvSpPr>
            <p:spPr>
              <a:xfrm>
                <a:off x="3044074" y="6392078"/>
                <a:ext cx="260620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600" b="1" i="0" dirty="0">
                    <a:solidFill>
                      <a:schemeClr val="bg1"/>
                    </a:solidFill>
                    <a:effectLst/>
                    <a:latin typeface="Samsung Sans" panose="020B0303020203020204" pitchFamily="34" charset="0"/>
                    <a:ea typeface="Samsung Sans" panose="020B0303020203020204" pitchFamily="34" charset="0"/>
                  </a:rPr>
                  <a:t>MESSAGE :</a:t>
                </a:r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440E45AF-FE24-46BC-AE8B-138E0208C6E2}"/>
                  </a:ext>
                </a:extLst>
              </p:cNvPr>
              <p:cNvSpPr txBox="1"/>
              <p:nvPr/>
            </p:nvSpPr>
            <p:spPr>
              <a:xfrm>
                <a:off x="3044073" y="6730632"/>
                <a:ext cx="1306947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100" dirty="0">
                    <a:solidFill>
                      <a:schemeClr val="bg1"/>
                    </a:solidFill>
                    <a:latin typeface="Samsung Sans" panose="020B0303020203020204" pitchFamily="34" charset="0"/>
                    <a:ea typeface="Samsung Sans" panose="020B0303020203020204" pitchFamily="34" charset="0"/>
                  </a:rPr>
                  <a:t>J'adore l'ECDSA:</a:t>
                </a:r>
              </a:p>
            </p:txBody>
          </p:sp>
          <p:grpSp>
            <p:nvGrpSpPr>
              <p:cNvPr id="63" name="Groupe 62">
                <a:extLst>
                  <a:ext uri="{FF2B5EF4-FFF2-40B4-BE49-F238E27FC236}">
                    <a16:creationId xmlns:a16="http://schemas.microsoft.com/office/drawing/2014/main" id="{88DF24D1-37A8-4E1F-B667-8E633A314C36}"/>
                  </a:ext>
                </a:extLst>
              </p:cNvPr>
              <p:cNvGrpSpPr/>
              <p:nvPr/>
            </p:nvGrpSpPr>
            <p:grpSpPr>
              <a:xfrm>
                <a:off x="2024113" y="6324470"/>
                <a:ext cx="829336" cy="772292"/>
                <a:chOff x="2024112" y="6324469"/>
                <a:chExt cx="1117823" cy="1117821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784EB1C0-1AC4-4B8B-95AB-4EC0378DF8D9}"/>
                    </a:ext>
                  </a:extLst>
                </p:cNvPr>
                <p:cNvSpPr/>
                <p:nvPr/>
              </p:nvSpPr>
              <p:spPr>
                <a:xfrm>
                  <a:off x="2024112" y="6324469"/>
                  <a:ext cx="1117823" cy="11178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58" name="Graphique 57">
                  <a:extLst>
                    <a:ext uri="{FF2B5EF4-FFF2-40B4-BE49-F238E27FC236}">
                      <a16:creationId xmlns:a16="http://schemas.microsoft.com/office/drawing/2014/main" id="{CA24F947-956E-4FEF-BE20-542009D907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/>
              </p:blipFill>
              <p:spPr>
                <a:xfrm>
                  <a:off x="2146005" y="6422325"/>
                  <a:ext cx="874035" cy="938593"/>
                </a:xfrm>
                <a:prstGeom prst="rect">
                  <a:avLst/>
                </a:prstGeom>
              </p:spPr>
            </p:pic>
          </p:grpSp>
        </p:grp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727EBD51-4804-49AA-9E60-FC54FA72C9BD}"/>
                </a:ext>
              </a:extLst>
            </p:cNvPr>
            <p:cNvSpPr/>
            <p:nvPr/>
          </p:nvSpPr>
          <p:spPr>
            <a:xfrm>
              <a:off x="787916" y="4564927"/>
              <a:ext cx="180000" cy="180000"/>
            </a:xfrm>
            <a:prstGeom prst="ellipse">
              <a:avLst/>
            </a:prstGeom>
            <a:solidFill>
              <a:srgbClr val="4F3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C05E96A3-DC50-49CA-81AE-FEA116996536}"/>
              </a:ext>
            </a:extLst>
          </p:cNvPr>
          <p:cNvGrpSpPr/>
          <p:nvPr/>
        </p:nvGrpSpPr>
        <p:grpSpPr>
          <a:xfrm>
            <a:off x="787916" y="5255703"/>
            <a:ext cx="8228762" cy="1117822"/>
            <a:chOff x="787916" y="5255703"/>
            <a:chExt cx="8228762" cy="1117822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5FE3DACA-FC7D-4D2B-9ADC-C101FFB7C213}"/>
                </a:ext>
              </a:extLst>
            </p:cNvPr>
            <p:cNvGrpSpPr/>
            <p:nvPr/>
          </p:nvGrpSpPr>
          <p:grpSpPr>
            <a:xfrm>
              <a:off x="1512805" y="5255703"/>
              <a:ext cx="7503873" cy="1117822"/>
              <a:chOff x="2024112" y="3427548"/>
              <a:chExt cx="7503873" cy="1117822"/>
            </a:xfrm>
          </p:grpSpPr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B1FCCF10-04B7-447C-A942-41828E3425FF}"/>
                  </a:ext>
                </a:extLst>
              </p:cNvPr>
              <p:cNvGrpSpPr/>
              <p:nvPr/>
            </p:nvGrpSpPr>
            <p:grpSpPr>
              <a:xfrm>
                <a:off x="2024112" y="3427548"/>
                <a:ext cx="7503873" cy="1117822"/>
                <a:chOff x="2024112" y="2080638"/>
                <a:chExt cx="7503873" cy="1117822"/>
              </a:xfrm>
            </p:grpSpPr>
            <p:sp>
              <p:nvSpPr>
                <p:cNvPr id="52" name="Rectangle : coins arrondis 51">
                  <a:extLst>
                    <a:ext uri="{FF2B5EF4-FFF2-40B4-BE49-F238E27FC236}">
                      <a16:creationId xmlns:a16="http://schemas.microsoft.com/office/drawing/2014/main" id="{622E550B-B131-4D8E-B8D9-D6D0E17184D2}"/>
                    </a:ext>
                  </a:extLst>
                </p:cNvPr>
                <p:cNvSpPr/>
                <p:nvPr/>
              </p:nvSpPr>
              <p:spPr>
                <a:xfrm>
                  <a:off x="2024112" y="2080638"/>
                  <a:ext cx="7503873" cy="1117821"/>
                </a:xfrm>
                <a:prstGeom prst="roundRect">
                  <a:avLst>
                    <a:gd name="adj" fmla="val 453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F715ADFB-4AA4-4677-A826-96554DD97703}"/>
                    </a:ext>
                  </a:extLst>
                </p:cNvPr>
                <p:cNvSpPr txBox="1"/>
                <p:nvPr/>
              </p:nvSpPr>
              <p:spPr>
                <a:xfrm>
                  <a:off x="3191997" y="2200973"/>
                  <a:ext cx="260620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FR" sz="1600" b="1" i="0" dirty="0">
                      <a:solidFill>
                        <a:schemeClr val="bg1"/>
                      </a:solidFill>
                      <a:effectLst/>
                      <a:latin typeface="Samsung Sans" panose="020B0303020203020204" pitchFamily="34" charset="0"/>
                      <a:ea typeface="Samsung Sans" panose="020B0303020203020204" pitchFamily="34" charset="0"/>
                    </a:rPr>
                    <a:t>MESSAGE CHIFFRER :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DA916BE-27B8-4377-A80F-88288D85EB4F}"/>
                    </a:ext>
                  </a:extLst>
                </p:cNvPr>
                <p:cNvSpPr/>
                <p:nvPr/>
              </p:nvSpPr>
              <p:spPr>
                <a:xfrm>
                  <a:off x="2024112" y="2080639"/>
                  <a:ext cx="1117823" cy="11178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459AEE43-038D-4A6D-BC77-B49AA5E5263A}"/>
                    </a:ext>
                  </a:extLst>
                </p:cNvPr>
                <p:cNvSpPr txBox="1"/>
                <p:nvPr/>
              </p:nvSpPr>
              <p:spPr>
                <a:xfrm>
                  <a:off x="3191997" y="2508061"/>
                  <a:ext cx="6146555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FR" sz="1100" dirty="0">
                      <a:solidFill>
                        <a:schemeClr val="bg1"/>
                      </a:solidFill>
                      <a:latin typeface="Samsung Sans" panose="020B0303020203020204" pitchFamily="34" charset="0"/>
                      <a:ea typeface="Samsung Sans" panose="020B0303020203020204" pitchFamily="34" charset="0"/>
                    </a:rPr>
                    <a:t>MEYCIQCI2WwdUWK8nnv/B9HWArWf/unC4/+</a:t>
                  </a:r>
                  <a:r>
                    <a:rPr lang="fr-FR" sz="1100" dirty="0" err="1">
                      <a:solidFill>
                        <a:schemeClr val="bg1"/>
                      </a:solidFill>
                      <a:latin typeface="Samsung Sans" panose="020B0303020203020204" pitchFamily="34" charset="0"/>
                      <a:ea typeface="Samsung Sans" panose="020B0303020203020204" pitchFamily="34" charset="0"/>
                    </a:rPr>
                    <a:t>iBTHYVD+ymZJ</a:t>
                  </a:r>
                  <a:r>
                    <a:rPr lang="fr-FR" sz="1100" dirty="0">
                      <a:solidFill>
                        <a:schemeClr val="bg1"/>
                      </a:solidFill>
                      <a:latin typeface="Samsung Sans" panose="020B0303020203020204" pitchFamily="34" charset="0"/>
                      <a:ea typeface="Samsung Sans" panose="020B0303020203020204" pitchFamily="34" charset="0"/>
                    </a:rPr>
                    <a:t>/ggIhALmuGz18kfCv0qNaMByo/hslO7Gw1JR3/nxUU4elLUPa</a:t>
                  </a:r>
                </a:p>
              </p:txBody>
            </p:sp>
          </p:grpSp>
          <p:pic>
            <p:nvPicPr>
              <p:cNvPr id="51" name="Graphique 50">
                <a:extLst>
                  <a:ext uri="{FF2B5EF4-FFF2-40B4-BE49-F238E27FC236}">
                    <a16:creationId xmlns:a16="http://schemas.microsoft.com/office/drawing/2014/main" id="{E23A22F4-B978-4BA4-9A98-CD3B86B9E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2121972" y="3525407"/>
                <a:ext cx="922102" cy="922102"/>
              </a:xfrm>
              <a:prstGeom prst="rect">
                <a:avLst/>
              </a:prstGeom>
            </p:spPr>
          </p:pic>
        </p:grp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1F3B7F8-90C3-42DC-8473-B1AA64F75863}"/>
                </a:ext>
              </a:extLst>
            </p:cNvPr>
            <p:cNvSpPr/>
            <p:nvPr/>
          </p:nvSpPr>
          <p:spPr>
            <a:xfrm>
              <a:off x="787916" y="5724614"/>
              <a:ext cx="180000" cy="180000"/>
            </a:xfrm>
            <a:prstGeom prst="ellipse">
              <a:avLst/>
            </a:prstGeom>
            <a:solidFill>
              <a:srgbClr val="4F3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C2985BCE-7450-46F9-8CD5-5B43EF7A76DA}"/>
              </a:ext>
            </a:extLst>
          </p:cNvPr>
          <p:cNvGrpSpPr/>
          <p:nvPr/>
        </p:nvGrpSpPr>
        <p:grpSpPr>
          <a:xfrm>
            <a:off x="10164939" y="6199629"/>
            <a:ext cx="1232516" cy="369332"/>
            <a:chOff x="10249332" y="6187176"/>
            <a:chExt cx="1232516" cy="369332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73B7B82E-BC66-434C-9812-F79C911AB3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977855" y="6286351"/>
              <a:ext cx="503993" cy="170982"/>
              <a:chOff x="11282189" y="6301561"/>
              <a:chExt cx="542305" cy="183979"/>
            </a:xfrm>
          </p:grpSpPr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02E3EA5B-970B-4796-9145-B1D106B47A01}"/>
                  </a:ext>
                </a:extLst>
              </p:cNvPr>
              <p:cNvSpPr/>
              <p:nvPr/>
            </p:nvSpPr>
            <p:spPr>
              <a:xfrm>
                <a:off x="11445684" y="6303283"/>
                <a:ext cx="180432" cy="180731"/>
              </a:xfrm>
              <a:custGeom>
                <a:avLst/>
                <a:gdLst>
                  <a:gd name="connsiteX0" fmla="*/ 173374 w 180432"/>
                  <a:gd name="connsiteY0" fmla="*/ 55338 h 180731"/>
                  <a:gd name="connsiteX1" fmla="*/ 153919 w 180432"/>
                  <a:gd name="connsiteY1" fmla="*/ 26611 h 180731"/>
                  <a:gd name="connsiteX2" fmla="*/ 125192 w 180432"/>
                  <a:gd name="connsiteY2" fmla="*/ 7157 h 180731"/>
                  <a:gd name="connsiteX3" fmla="*/ 90114 w 180432"/>
                  <a:gd name="connsiteY3" fmla="*/ 0 h 180731"/>
                  <a:gd name="connsiteX4" fmla="*/ 55036 w 180432"/>
                  <a:gd name="connsiteY4" fmla="*/ 7157 h 180731"/>
                  <a:gd name="connsiteX5" fmla="*/ 26409 w 180432"/>
                  <a:gd name="connsiteY5" fmla="*/ 26611 h 180731"/>
                  <a:gd name="connsiteX6" fmla="*/ 7056 w 180432"/>
                  <a:gd name="connsiteY6" fmla="*/ 55338 h 180731"/>
                  <a:gd name="connsiteX7" fmla="*/ 0 w 180432"/>
                  <a:gd name="connsiteY7" fmla="*/ 86586 h 180731"/>
                  <a:gd name="connsiteX8" fmla="*/ 47275 w 180432"/>
                  <a:gd name="connsiteY8" fmla="*/ 86586 h 180731"/>
                  <a:gd name="connsiteX9" fmla="*/ 50399 w 180432"/>
                  <a:gd name="connsiteY9" fmla="*/ 73281 h 180731"/>
                  <a:gd name="connsiteX10" fmla="*/ 59572 w 180432"/>
                  <a:gd name="connsiteY10" fmla="*/ 58967 h 180731"/>
                  <a:gd name="connsiteX11" fmla="*/ 73281 w 180432"/>
                  <a:gd name="connsiteY11" fmla="*/ 49190 h 180731"/>
                  <a:gd name="connsiteX12" fmla="*/ 90013 w 180432"/>
                  <a:gd name="connsiteY12" fmla="*/ 45460 h 180731"/>
                  <a:gd name="connsiteX13" fmla="*/ 106746 w 180432"/>
                  <a:gd name="connsiteY13" fmla="*/ 49190 h 180731"/>
                  <a:gd name="connsiteX14" fmla="*/ 120555 w 180432"/>
                  <a:gd name="connsiteY14" fmla="*/ 58967 h 180731"/>
                  <a:gd name="connsiteX15" fmla="*/ 129829 w 180432"/>
                  <a:gd name="connsiteY15" fmla="*/ 73281 h 180731"/>
                  <a:gd name="connsiteX16" fmla="*/ 133155 w 180432"/>
                  <a:gd name="connsiteY16" fmla="*/ 90316 h 180731"/>
                  <a:gd name="connsiteX17" fmla="*/ 129829 w 180432"/>
                  <a:gd name="connsiteY17" fmla="*/ 107451 h 180731"/>
                  <a:gd name="connsiteX18" fmla="*/ 120555 w 180432"/>
                  <a:gd name="connsiteY18" fmla="*/ 121765 h 180731"/>
                  <a:gd name="connsiteX19" fmla="*/ 106746 w 180432"/>
                  <a:gd name="connsiteY19" fmla="*/ 131643 h 180731"/>
                  <a:gd name="connsiteX20" fmla="*/ 90013 w 180432"/>
                  <a:gd name="connsiteY20" fmla="*/ 135373 h 180731"/>
                  <a:gd name="connsiteX21" fmla="*/ 89711 w 180432"/>
                  <a:gd name="connsiteY21" fmla="*/ 135373 h 180731"/>
                  <a:gd name="connsiteX22" fmla="*/ 89711 w 180432"/>
                  <a:gd name="connsiteY22" fmla="*/ 180732 h 180731"/>
                  <a:gd name="connsiteX23" fmla="*/ 90013 w 180432"/>
                  <a:gd name="connsiteY23" fmla="*/ 180732 h 180731"/>
                  <a:gd name="connsiteX24" fmla="*/ 125091 w 180432"/>
                  <a:gd name="connsiteY24" fmla="*/ 173575 h 180731"/>
                  <a:gd name="connsiteX25" fmla="*/ 153819 w 180432"/>
                  <a:gd name="connsiteY25" fmla="*/ 154121 h 180731"/>
                  <a:gd name="connsiteX26" fmla="*/ 173273 w 180432"/>
                  <a:gd name="connsiteY26" fmla="*/ 125393 h 180731"/>
                  <a:gd name="connsiteX27" fmla="*/ 180430 w 180432"/>
                  <a:gd name="connsiteY27" fmla="*/ 90316 h 180731"/>
                  <a:gd name="connsiteX28" fmla="*/ 173374 w 180432"/>
                  <a:gd name="connsiteY28" fmla="*/ 55338 h 18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432" h="180731">
                    <a:moveTo>
                      <a:pt x="173374" y="55338"/>
                    </a:moveTo>
                    <a:cubicBezTo>
                      <a:pt x="168636" y="44351"/>
                      <a:pt x="162084" y="34776"/>
                      <a:pt x="153919" y="26611"/>
                    </a:cubicBezTo>
                    <a:cubicBezTo>
                      <a:pt x="145755" y="18446"/>
                      <a:pt x="136179" y="11894"/>
                      <a:pt x="125192" y="7157"/>
                    </a:cubicBezTo>
                    <a:cubicBezTo>
                      <a:pt x="114205" y="2419"/>
                      <a:pt x="102512" y="0"/>
                      <a:pt x="90114" y="0"/>
                    </a:cubicBezTo>
                    <a:cubicBezTo>
                      <a:pt x="77716" y="0"/>
                      <a:pt x="66023" y="2419"/>
                      <a:pt x="55036" y="7157"/>
                    </a:cubicBezTo>
                    <a:cubicBezTo>
                      <a:pt x="44049" y="11894"/>
                      <a:pt x="34473" y="18446"/>
                      <a:pt x="26409" y="26611"/>
                    </a:cubicBezTo>
                    <a:cubicBezTo>
                      <a:pt x="18345" y="34776"/>
                      <a:pt x="11894" y="44351"/>
                      <a:pt x="7056" y="55338"/>
                    </a:cubicBezTo>
                    <a:cubicBezTo>
                      <a:pt x="2822" y="65217"/>
                      <a:pt x="403" y="75599"/>
                      <a:pt x="0" y="86586"/>
                    </a:cubicBezTo>
                    <a:lnTo>
                      <a:pt x="47275" y="86586"/>
                    </a:lnTo>
                    <a:cubicBezTo>
                      <a:pt x="47678" y="82050"/>
                      <a:pt x="48686" y="77615"/>
                      <a:pt x="50399" y="73281"/>
                    </a:cubicBezTo>
                    <a:cubicBezTo>
                      <a:pt x="52617" y="67837"/>
                      <a:pt x="55641" y="62999"/>
                      <a:pt x="59572" y="58967"/>
                    </a:cubicBezTo>
                    <a:cubicBezTo>
                      <a:pt x="63503" y="54935"/>
                      <a:pt x="68039" y="51609"/>
                      <a:pt x="73281" y="49190"/>
                    </a:cubicBezTo>
                    <a:cubicBezTo>
                      <a:pt x="78522" y="46771"/>
                      <a:pt x="84066" y="45460"/>
                      <a:pt x="90013" y="45460"/>
                    </a:cubicBezTo>
                    <a:cubicBezTo>
                      <a:pt x="95859" y="45460"/>
                      <a:pt x="101504" y="46670"/>
                      <a:pt x="106746" y="49190"/>
                    </a:cubicBezTo>
                    <a:cubicBezTo>
                      <a:pt x="111987" y="51609"/>
                      <a:pt x="116624" y="54935"/>
                      <a:pt x="120555" y="58967"/>
                    </a:cubicBezTo>
                    <a:cubicBezTo>
                      <a:pt x="124486" y="62999"/>
                      <a:pt x="127611" y="67837"/>
                      <a:pt x="129829" y="73281"/>
                    </a:cubicBezTo>
                    <a:cubicBezTo>
                      <a:pt x="132046" y="78724"/>
                      <a:pt x="133155" y="84469"/>
                      <a:pt x="133155" y="90316"/>
                    </a:cubicBezTo>
                    <a:cubicBezTo>
                      <a:pt x="133155" y="96363"/>
                      <a:pt x="132046" y="102109"/>
                      <a:pt x="129829" y="107451"/>
                    </a:cubicBezTo>
                    <a:cubicBezTo>
                      <a:pt x="127611" y="112894"/>
                      <a:pt x="124486" y="117632"/>
                      <a:pt x="120555" y="121765"/>
                    </a:cubicBezTo>
                    <a:cubicBezTo>
                      <a:pt x="116624" y="125897"/>
                      <a:pt x="111987" y="129224"/>
                      <a:pt x="106746" y="131643"/>
                    </a:cubicBezTo>
                    <a:cubicBezTo>
                      <a:pt x="101504" y="134062"/>
                      <a:pt x="95960" y="135373"/>
                      <a:pt x="90013" y="135373"/>
                    </a:cubicBezTo>
                    <a:cubicBezTo>
                      <a:pt x="89912" y="135373"/>
                      <a:pt x="89812" y="135373"/>
                      <a:pt x="89711" y="135373"/>
                    </a:cubicBezTo>
                    <a:lnTo>
                      <a:pt x="89711" y="180732"/>
                    </a:lnTo>
                    <a:cubicBezTo>
                      <a:pt x="89812" y="180732"/>
                      <a:pt x="89912" y="180732"/>
                      <a:pt x="90013" y="180732"/>
                    </a:cubicBezTo>
                    <a:cubicBezTo>
                      <a:pt x="102411" y="180732"/>
                      <a:pt x="114104" y="178313"/>
                      <a:pt x="125091" y="173575"/>
                    </a:cubicBezTo>
                    <a:cubicBezTo>
                      <a:pt x="136078" y="168838"/>
                      <a:pt x="145654" y="162286"/>
                      <a:pt x="153819" y="154121"/>
                    </a:cubicBezTo>
                    <a:cubicBezTo>
                      <a:pt x="161983" y="145956"/>
                      <a:pt x="168535" y="136381"/>
                      <a:pt x="173273" y="125393"/>
                    </a:cubicBezTo>
                    <a:cubicBezTo>
                      <a:pt x="178010" y="114406"/>
                      <a:pt x="180430" y="102714"/>
                      <a:pt x="180430" y="90316"/>
                    </a:cubicBezTo>
                    <a:cubicBezTo>
                      <a:pt x="180530" y="78018"/>
                      <a:pt x="178212" y="66325"/>
                      <a:pt x="173374" y="55338"/>
                    </a:cubicBezTo>
                    <a:close/>
                  </a:path>
                </a:pathLst>
              </a:custGeom>
              <a:solidFill>
                <a:srgbClr val="C537C2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FAB2938E-DDE2-453C-897F-3FB9EB9CED23}"/>
                  </a:ext>
                </a:extLst>
              </p:cNvPr>
              <p:cNvSpPr/>
              <p:nvPr/>
            </p:nvSpPr>
            <p:spPr>
              <a:xfrm>
                <a:off x="11282189" y="6301569"/>
                <a:ext cx="150910" cy="183856"/>
              </a:xfrm>
              <a:custGeom>
                <a:avLst/>
                <a:gdLst>
                  <a:gd name="connsiteX0" fmla="*/ 145654 w 150910"/>
                  <a:gd name="connsiteY0" fmla="*/ 41428 h 183856"/>
                  <a:gd name="connsiteX1" fmla="*/ 131038 w 150910"/>
                  <a:gd name="connsiteY1" fmla="*/ 19857 h 183856"/>
                  <a:gd name="connsiteX2" fmla="*/ 109467 w 150910"/>
                  <a:gd name="connsiteY2" fmla="*/ 5242 h 183856"/>
                  <a:gd name="connsiteX3" fmla="*/ 82957 w 150910"/>
                  <a:gd name="connsiteY3" fmla="*/ 0 h 183856"/>
                  <a:gd name="connsiteX4" fmla="*/ 52314 w 150910"/>
                  <a:gd name="connsiteY4" fmla="*/ 0 h 183856"/>
                  <a:gd name="connsiteX5" fmla="*/ 52314 w 150910"/>
                  <a:gd name="connsiteY5" fmla="*/ 45964 h 183856"/>
                  <a:gd name="connsiteX6" fmla="*/ 79530 w 150910"/>
                  <a:gd name="connsiteY6" fmla="*/ 46267 h 183856"/>
                  <a:gd name="connsiteX7" fmla="*/ 88904 w 150910"/>
                  <a:gd name="connsiteY7" fmla="*/ 48182 h 183856"/>
                  <a:gd name="connsiteX8" fmla="*/ 95759 w 150910"/>
                  <a:gd name="connsiteY8" fmla="*/ 53020 h 183856"/>
                  <a:gd name="connsiteX9" fmla="*/ 99891 w 150910"/>
                  <a:gd name="connsiteY9" fmla="*/ 59874 h 183856"/>
                  <a:gd name="connsiteX10" fmla="*/ 101303 w 150910"/>
                  <a:gd name="connsiteY10" fmla="*/ 67737 h 183856"/>
                  <a:gd name="connsiteX11" fmla="*/ 96867 w 150910"/>
                  <a:gd name="connsiteY11" fmla="*/ 81647 h 183856"/>
                  <a:gd name="connsiteX12" fmla="*/ 82856 w 150910"/>
                  <a:gd name="connsiteY12" fmla="*/ 87796 h 183856"/>
                  <a:gd name="connsiteX13" fmla="*/ 0 w 150910"/>
                  <a:gd name="connsiteY13" fmla="*/ 88300 h 183856"/>
                  <a:gd name="connsiteX14" fmla="*/ 0 w 150910"/>
                  <a:gd name="connsiteY14" fmla="*/ 177910 h 183856"/>
                  <a:gd name="connsiteX15" fmla="*/ 1714 w 150910"/>
                  <a:gd name="connsiteY15" fmla="*/ 182143 h 183856"/>
                  <a:gd name="connsiteX16" fmla="*/ 5947 w 150910"/>
                  <a:gd name="connsiteY16" fmla="*/ 183857 h 183856"/>
                  <a:gd name="connsiteX17" fmla="*/ 43444 w 150910"/>
                  <a:gd name="connsiteY17" fmla="*/ 183857 h 183856"/>
                  <a:gd name="connsiteX18" fmla="*/ 47980 w 150910"/>
                  <a:gd name="connsiteY18" fmla="*/ 182042 h 183856"/>
                  <a:gd name="connsiteX19" fmla="*/ 49694 w 150910"/>
                  <a:gd name="connsiteY19" fmla="*/ 177809 h 183856"/>
                  <a:gd name="connsiteX20" fmla="*/ 49694 w 150910"/>
                  <a:gd name="connsiteY20" fmla="*/ 140715 h 183856"/>
                  <a:gd name="connsiteX21" fmla="*/ 51508 w 150910"/>
                  <a:gd name="connsiteY21" fmla="*/ 136179 h 183856"/>
                  <a:gd name="connsiteX22" fmla="*/ 55742 w 150910"/>
                  <a:gd name="connsiteY22" fmla="*/ 134465 h 183856"/>
                  <a:gd name="connsiteX23" fmla="*/ 77615 w 150910"/>
                  <a:gd name="connsiteY23" fmla="*/ 134465 h 183856"/>
                  <a:gd name="connsiteX24" fmla="*/ 109770 w 150910"/>
                  <a:gd name="connsiteY24" fmla="*/ 129325 h 183856"/>
                  <a:gd name="connsiteX25" fmla="*/ 132651 w 150910"/>
                  <a:gd name="connsiteY25" fmla="*/ 115213 h 183856"/>
                  <a:gd name="connsiteX26" fmla="*/ 146360 w 150910"/>
                  <a:gd name="connsiteY26" fmla="*/ 94146 h 183856"/>
                  <a:gd name="connsiteX27" fmla="*/ 150896 w 150910"/>
                  <a:gd name="connsiteY27" fmla="*/ 67837 h 183856"/>
                  <a:gd name="connsiteX28" fmla="*/ 145654 w 150910"/>
                  <a:gd name="connsiteY28" fmla="*/ 41428 h 18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0910" h="183856">
                    <a:moveTo>
                      <a:pt x="145654" y="41428"/>
                    </a:moveTo>
                    <a:cubicBezTo>
                      <a:pt x="142025" y="33264"/>
                      <a:pt x="137187" y="26006"/>
                      <a:pt x="131038" y="19857"/>
                    </a:cubicBezTo>
                    <a:cubicBezTo>
                      <a:pt x="124889" y="13709"/>
                      <a:pt x="117733" y="8769"/>
                      <a:pt x="109467" y="5242"/>
                    </a:cubicBezTo>
                    <a:cubicBezTo>
                      <a:pt x="101202" y="1714"/>
                      <a:pt x="92332" y="0"/>
                      <a:pt x="82957" y="0"/>
                    </a:cubicBezTo>
                    <a:lnTo>
                      <a:pt x="52314" y="0"/>
                    </a:lnTo>
                    <a:lnTo>
                      <a:pt x="52314" y="45964"/>
                    </a:lnTo>
                    <a:cubicBezTo>
                      <a:pt x="53726" y="45964"/>
                      <a:pt x="79530" y="46267"/>
                      <a:pt x="79530" y="46267"/>
                    </a:cubicBezTo>
                    <a:cubicBezTo>
                      <a:pt x="83058" y="46267"/>
                      <a:pt x="86183" y="46871"/>
                      <a:pt x="88904" y="48182"/>
                    </a:cubicBezTo>
                    <a:cubicBezTo>
                      <a:pt x="91626" y="49492"/>
                      <a:pt x="93844" y="51105"/>
                      <a:pt x="95759" y="53020"/>
                    </a:cubicBezTo>
                    <a:cubicBezTo>
                      <a:pt x="97573" y="55036"/>
                      <a:pt x="98984" y="57354"/>
                      <a:pt x="99891" y="59874"/>
                    </a:cubicBezTo>
                    <a:cubicBezTo>
                      <a:pt x="100799" y="62495"/>
                      <a:pt x="101303" y="65116"/>
                      <a:pt x="101303" y="67737"/>
                    </a:cubicBezTo>
                    <a:cubicBezTo>
                      <a:pt x="101303" y="72877"/>
                      <a:pt x="99791" y="77514"/>
                      <a:pt x="96867" y="81647"/>
                    </a:cubicBezTo>
                    <a:cubicBezTo>
                      <a:pt x="93944" y="85679"/>
                      <a:pt x="89207" y="87796"/>
                      <a:pt x="82856" y="87796"/>
                    </a:cubicBezTo>
                    <a:lnTo>
                      <a:pt x="0" y="88300"/>
                    </a:lnTo>
                    <a:lnTo>
                      <a:pt x="0" y="177910"/>
                    </a:lnTo>
                    <a:cubicBezTo>
                      <a:pt x="0" y="179623"/>
                      <a:pt x="605" y="181034"/>
                      <a:pt x="1714" y="182143"/>
                    </a:cubicBezTo>
                    <a:cubicBezTo>
                      <a:pt x="2923" y="183353"/>
                      <a:pt x="4334" y="183857"/>
                      <a:pt x="5947" y="183857"/>
                    </a:cubicBezTo>
                    <a:lnTo>
                      <a:pt x="43444" y="183857"/>
                    </a:lnTo>
                    <a:cubicBezTo>
                      <a:pt x="45158" y="183857"/>
                      <a:pt x="46771" y="183252"/>
                      <a:pt x="47980" y="182042"/>
                    </a:cubicBezTo>
                    <a:cubicBezTo>
                      <a:pt x="49089" y="180934"/>
                      <a:pt x="49694" y="179522"/>
                      <a:pt x="49694" y="177809"/>
                    </a:cubicBezTo>
                    <a:lnTo>
                      <a:pt x="49694" y="140715"/>
                    </a:lnTo>
                    <a:cubicBezTo>
                      <a:pt x="49694" y="139001"/>
                      <a:pt x="50298" y="137389"/>
                      <a:pt x="51508" y="136179"/>
                    </a:cubicBezTo>
                    <a:cubicBezTo>
                      <a:pt x="52718" y="135070"/>
                      <a:pt x="54028" y="134465"/>
                      <a:pt x="55742" y="134465"/>
                    </a:cubicBezTo>
                    <a:lnTo>
                      <a:pt x="77615" y="134465"/>
                    </a:lnTo>
                    <a:cubicBezTo>
                      <a:pt x="89912" y="134465"/>
                      <a:pt x="100597" y="132752"/>
                      <a:pt x="109770" y="129325"/>
                    </a:cubicBezTo>
                    <a:cubicBezTo>
                      <a:pt x="118942" y="125897"/>
                      <a:pt x="126603" y="121160"/>
                      <a:pt x="132651" y="115213"/>
                    </a:cubicBezTo>
                    <a:cubicBezTo>
                      <a:pt x="138800" y="109266"/>
                      <a:pt x="143336" y="102210"/>
                      <a:pt x="146360" y="94146"/>
                    </a:cubicBezTo>
                    <a:cubicBezTo>
                      <a:pt x="149384" y="85981"/>
                      <a:pt x="150896" y="77313"/>
                      <a:pt x="150896" y="67837"/>
                    </a:cubicBezTo>
                    <a:cubicBezTo>
                      <a:pt x="151097" y="58463"/>
                      <a:pt x="149283" y="49694"/>
                      <a:pt x="145654" y="41428"/>
                    </a:cubicBezTo>
                    <a:close/>
                  </a:path>
                </a:pathLst>
              </a:custGeom>
              <a:solidFill>
                <a:srgbClr val="E7376E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3682B873-4A40-4A53-A5BF-D2A75B7AACAD}"/>
                  </a:ext>
                </a:extLst>
              </p:cNvPr>
              <p:cNvSpPr/>
              <p:nvPr/>
            </p:nvSpPr>
            <p:spPr>
              <a:xfrm>
                <a:off x="11640515" y="6301561"/>
                <a:ext cx="183979" cy="183979"/>
              </a:xfrm>
              <a:custGeom>
                <a:avLst/>
                <a:gdLst>
                  <a:gd name="connsiteX0" fmla="*/ 137704 w 183979"/>
                  <a:gd name="connsiteY0" fmla="*/ 89719 h 183979"/>
                  <a:gd name="connsiteX1" fmla="*/ 136091 w 183979"/>
                  <a:gd name="connsiteY1" fmla="*/ 104033 h 183979"/>
                  <a:gd name="connsiteX2" fmla="*/ 123794 w 183979"/>
                  <a:gd name="connsiteY2" fmla="*/ 125301 h 183979"/>
                  <a:gd name="connsiteX3" fmla="*/ 108976 w 183979"/>
                  <a:gd name="connsiteY3" fmla="*/ 134675 h 183979"/>
                  <a:gd name="connsiteX4" fmla="*/ 91941 w 183979"/>
                  <a:gd name="connsiteY4" fmla="*/ 137498 h 183979"/>
                  <a:gd name="connsiteX5" fmla="*/ 75108 w 183979"/>
                  <a:gd name="connsiteY5" fmla="*/ 133869 h 183979"/>
                  <a:gd name="connsiteX6" fmla="*/ 60492 w 183979"/>
                  <a:gd name="connsiteY6" fmla="*/ 123991 h 183979"/>
                  <a:gd name="connsiteX7" fmla="*/ 50614 w 183979"/>
                  <a:gd name="connsiteY7" fmla="*/ 109375 h 183979"/>
                  <a:gd name="connsiteX8" fmla="*/ 46784 w 183979"/>
                  <a:gd name="connsiteY8" fmla="*/ 92340 h 183979"/>
                  <a:gd name="connsiteX9" fmla="*/ 49505 w 183979"/>
                  <a:gd name="connsiteY9" fmla="*/ 75204 h 183979"/>
                  <a:gd name="connsiteX10" fmla="*/ 58880 w 183979"/>
                  <a:gd name="connsiteY10" fmla="*/ 60387 h 183979"/>
                  <a:gd name="connsiteX11" fmla="*/ 79745 w 183979"/>
                  <a:gd name="connsiteY11" fmla="*/ 47787 h 183979"/>
                  <a:gd name="connsiteX12" fmla="*/ 93353 w 183979"/>
                  <a:gd name="connsiteY12" fmla="*/ 46477 h 183979"/>
                  <a:gd name="connsiteX13" fmla="*/ 93353 w 183979"/>
                  <a:gd name="connsiteY13" fmla="*/ 8 h 183979"/>
                  <a:gd name="connsiteX14" fmla="*/ 73395 w 183979"/>
                  <a:gd name="connsiteY14" fmla="*/ 2125 h 183979"/>
                  <a:gd name="connsiteX15" fmla="*/ 50009 w 183979"/>
                  <a:gd name="connsiteY15" fmla="*/ 11298 h 183979"/>
                  <a:gd name="connsiteX16" fmla="*/ 27330 w 183979"/>
                  <a:gd name="connsiteY16" fmla="*/ 28837 h 183979"/>
                  <a:gd name="connsiteX17" fmla="*/ 7069 w 183979"/>
                  <a:gd name="connsiteY17" fmla="*/ 59278 h 183979"/>
                  <a:gd name="connsiteX18" fmla="*/ 13 w 183979"/>
                  <a:gd name="connsiteY18" fmla="*/ 93650 h 183979"/>
                  <a:gd name="connsiteX19" fmla="*/ 6363 w 183979"/>
                  <a:gd name="connsiteY19" fmla="*/ 127922 h 183979"/>
                  <a:gd name="connsiteX20" fmla="*/ 26120 w 183979"/>
                  <a:gd name="connsiteY20" fmla="*/ 157859 h 183979"/>
                  <a:gd name="connsiteX21" fmla="*/ 56057 w 183979"/>
                  <a:gd name="connsiteY21" fmla="*/ 177616 h 183979"/>
                  <a:gd name="connsiteX22" fmla="*/ 90329 w 183979"/>
                  <a:gd name="connsiteY22" fmla="*/ 183966 h 183979"/>
                  <a:gd name="connsiteX23" fmla="*/ 124701 w 183979"/>
                  <a:gd name="connsiteY23" fmla="*/ 176910 h 183979"/>
                  <a:gd name="connsiteX24" fmla="*/ 155142 w 183979"/>
                  <a:gd name="connsiteY24" fmla="*/ 156649 h 183979"/>
                  <a:gd name="connsiteX25" fmla="*/ 172379 w 183979"/>
                  <a:gd name="connsiteY25" fmla="*/ 134373 h 183979"/>
                  <a:gd name="connsiteX26" fmla="*/ 181652 w 183979"/>
                  <a:gd name="connsiteY26" fmla="*/ 110988 h 183979"/>
                  <a:gd name="connsiteX27" fmla="*/ 183971 w 183979"/>
                  <a:gd name="connsiteY27" fmla="*/ 89618 h 183979"/>
                  <a:gd name="connsiteX28" fmla="*/ 137704 w 183979"/>
                  <a:gd name="connsiteY28" fmla="*/ 89618 h 183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3979" h="183979">
                    <a:moveTo>
                      <a:pt x="137704" y="89719"/>
                    </a:moveTo>
                    <a:cubicBezTo>
                      <a:pt x="137906" y="94457"/>
                      <a:pt x="137402" y="99194"/>
                      <a:pt x="136091" y="104033"/>
                    </a:cubicBezTo>
                    <a:cubicBezTo>
                      <a:pt x="134075" y="111996"/>
                      <a:pt x="129943" y="119152"/>
                      <a:pt x="123794" y="125301"/>
                    </a:cubicBezTo>
                    <a:cubicBezTo>
                      <a:pt x="119459" y="129635"/>
                      <a:pt x="114621" y="132760"/>
                      <a:pt x="108976" y="134675"/>
                    </a:cubicBezTo>
                    <a:cubicBezTo>
                      <a:pt x="103432" y="136691"/>
                      <a:pt x="97687" y="137599"/>
                      <a:pt x="91941" y="137498"/>
                    </a:cubicBezTo>
                    <a:cubicBezTo>
                      <a:pt x="86196" y="137397"/>
                      <a:pt x="80551" y="136187"/>
                      <a:pt x="75108" y="133869"/>
                    </a:cubicBezTo>
                    <a:cubicBezTo>
                      <a:pt x="69665" y="131551"/>
                      <a:pt x="64726" y="128224"/>
                      <a:pt x="60492" y="123991"/>
                    </a:cubicBezTo>
                    <a:cubicBezTo>
                      <a:pt x="56360" y="119858"/>
                      <a:pt x="53033" y="114919"/>
                      <a:pt x="50614" y="109375"/>
                    </a:cubicBezTo>
                    <a:cubicBezTo>
                      <a:pt x="48195" y="103831"/>
                      <a:pt x="46985" y="98186"/>
                      <a:pt x="46784" y="92340"/>
                    </a:cubicBezTo>
                    <a:cubicBezTo>
                      <a:pt x="46582" y="86494"/>
                      <a:pt x="47489" y="80849"/>
                      <a:pt x="49505" y="75204"/>
                    </a:cubicBezTo>
                    <a:cubicBezTo>
                      <a:pt x="51521" y="69660"/>
                      <a:pt x="54646" y="64721"/>
                      <a:pt x="58880" y="60387"/>
                    </a:cubicBezTo>
                    <a:cubicBezTo>
                      <a:pt x="65431" y="53835"/>
                      <a:pt x="72387" y="49601"/>
                      <a:pt x="79745" y="47787"/>
                    </a:cubicBezTo>
                    <a:cubicBezTo>
                      <a:pt x="84079" y="46678"/>
                      <a:pt x="88615" y="46275"/>
                      <a:pt x="93353" y="46477"/>
                    </a:cubicBezTo>
                    <a:lnTo>
                      <a:pt x="93353" y="8"/>
                    </a:lnTo>
                    <a:cubicBezTo>
                      <a:pt x="86599" y="-92"/>
                      <a:pt x="79946" y="714"/>
                      <a:pt x="73395" y="2125"/>
                    </a:cubicBezTo>
                    <a:cubicBezTo>
                      <a:pt x="65532" y="3940"/>
                      <a:pt x="57771" y="6964"/>
                      <a:pt x="50009" y="11298"/>
                    </a:cubicBezTo>
                    <a:cubicBezTo>
                      <a:pt x="42349" y="15632"/>
                      <a:pt x="34789" y="21479"/>
                      <a:pt x="27330" y="28837"/>
                    </a:cubicBezTo>
                    <a:cubicBezTo>
                      <a:pt x="18258" y="37909"/>
                      <a:pt x="11504" y="47989"/>
                      <a:pt x="7069" y="59278"/>
                    </a:cubicBezTo>
                    <a:cubicBezTo>
                      <a:pt x="2533" y="70567"/>
                      <a:pt x="215" y="82059"/>
                      <a:pt x="13" y="93650"/>
                    </a:cubicBezTo>
                    <a:cubicBezTo>
                      <a:pt x="-188" y="105343"/>
                      <a:pt x="1928" y="116733"/>
                      <a:pt x="6363" y="127922"/>
                    </a:cubicBezTo>
                    <a:cubicBezTo>
                      <a:pt x="10799" y="139111"/>
                      <a:pt x="17351" y="149090"/>
                      <a:pt x="26120" y="157859"/>
                    </a:cubicBezTo>
                    <a:cubicBezTo>
                      <a:pt x="34889" y="166629"/>
                      <a:pt x="44869" y="173281"/>
                      <a:pt x="56057" y="177616"/>
                    </a:cubicBezTo>
                    <a:cubicBezTo>
                      <a:pt x="67246" y="182051"/>
                      <a:pt x="78636" y="184167"/>
                      <a:pt x="90329" y="183966"/>
                    </a:cubicBezTo>
                    <a:cubicBezTo>
                      <a:pt x="102021" y="183764"/>
                      <a:pt x="113512" y="181446"/>
                      <a:pt x="124701" y="176910"/>
                    </a:cubicBezTo>
                    <a:cubicBezTo>
                      <a:pt x="135990" y="172374"/>
                      <a:pt x="146171" y="165621"/>
                      <a:pt x="155142" y="156649"/>
                    </a:cubicBezTo>
                    <a:cubicBezTo>
                      <a:pt x="162400" y="149392"/>
                      <a:pt x="168145" y="142034"/>
                      <a:pt x="172379" y="134373"/>
                    </a:cubicBezTo>
                    <a:cubicBezTo>
                      <a:pt x="176713" y="126712"/>
                      <a:pt x="179737" y="118951"/>
                      <a:pt x="181652" y="110988"/>
                    </a:cubicBezTo>
                    <a:cubicBezTo>
                      <a:pt x="183265" y="104033"/>
                      <a:pt x="184071" y="96876"/>
                      <a:pt x="183971" y="89618"/>
                    </a:cubicBezTo>
                    <a:lnTo>
                      <a:pt x="137704" y="89618"/>
                    </a:lnTo>
                    <a:close/>
                  </a:path>
                </a:pathLst>
              </a:custGeom>
              <a:solidFill>
                <a:srgbClr val="4F35EC"/>
              </a:solidFill>
              <a:ln w="10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C267971A-B6FA-4DFD-911A-3EF2827498A1}"/>
                </a:ext>
              </a:extLst>
            </p:cNvPr>
            <p:cNvCxnSpPr>
              <a:cxnSpLocks/>
            </p:cNvCxnSpPr>
            <p:nvPr/>
          </p:nvCxnSpPr>
          <p:spPr>
            <a:xfrm>
              <a:off x="10787529" y="6190800"/>
              <a:ext cx="0" cy="36208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CE0B6706-8E5D-4F3F-A018-FBBD979D3825}"/>
                </a:ext>
              </a:extLst>
            </p:cNvPr>
            <p:cNvSpPr txBox="1"/>
            <p:nvPr/>
          </p:nvSpPr>
          <p:spPr>
            <a:xfrm>
              <a:off x="10249332" y="6187176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Samsung Sans" panose="020B0303020203020204" pitchFamily="34" charset="0"/>
                  <a:ea typeface="Samsung Sans" panose="020B0303020203020204" pitchFamily="34" charset="0"/>
                </a:rPr>
                <a:t>08.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91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455</Words>
  <Application>Microsoft Office PowerPoint</Application>
  <PresentationFormat>Grand écran</PresentationFormat>
  <Paragraphs>87</Paragraphs>
  <Slides>13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Yoel Edery</dc:creator>
  <cp:lastModifiedBy>Nicolas Heude</cp:lastModifiedBy>
  <cp:revision>46</cp:revision>
  <dcterms:created xsi:type="dcterms:W3CDTF">2021-04-27T19:37:54Z</dcterms:created>
  <dcterms:modified xsi:type="dcterms:W3CDTF">2022-08-15T13:38:24Z</dcterms:modified>
</cp:coreProperties>
</file>