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4400" b="0" strike="noStrike" spc="-1">
                <a:solidFill>
                  <a:srgbClr val="000000"/>
                </a:solidFill>
                <a:latin typeface="Calibri"/>
              </a:rPr>
              <a:t>按一下以編輯母片標題樣式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7AFC737-E44C-449A-8EE3-B9906BF218FC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3/28/2023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4F2C9E7-D332-41BD-A7FD-318FEF9827C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64"/>
          <p:cNvSpPr/>
          <p:nvPr/>
        </p:nvSpPr>
        <p:spPr>
          <a:xfrm>
            <a:off x="2090880" y="0"/>
            <a:ext cx="2935440" cy="685764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65"/>
          <p:cNvSpPr/>
          <p:nvPr/>
        </p:nvSpPr>
        <p:spPr>
          <a:xfrm>
            <a:off x="5026680" y="0"/>
            <a:ext cx="2065320" cy="685764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68"/>
          <p:cNvSpPr/>
          <p:nvPr/>
        </p:nvSpPr>
        <p:spPr>
          <a:xfrm>
            <a:off x="7092000" y="0"/>
            <a:ext cx="2065320" cy="6857640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1"/>
          <p:cNvSpPr/>
          <p:nvPr/>
        </p:nvSpPr>
        <p:spPr>
          <a:xfrm>
            <a:off x="683640" y="188640"/>
            <a:ext cx="1079640" cy="50364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790200" y="243000"/>
            <a:ext cx="866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使用者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683640" y="6039000"/>
            <a:ext cx="1079640" cy="50364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4"/>
          <p:cNvSpPr/>
          <p:nvPr/>
        </p:nvSpPr>
        <p:spPr>
          <a:xfrm>
            <a:off x="933120" y="6106320"/>
            <a:ext cx="580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END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 rot="10800000" flipH="1" flipV="1">
            <a:off x="674640" y="1357200"/>
            <a:ext cx="8280" cy="4933080"/>
          </a:xfrm>
          <a:prstGeom prst="bentConnector3">
            <a:avLst>
              <a:gd name="adj1" fmla="val -3844764"/>
            </a:avLst>
          </a:prstGeom>
          <a:noFill/>
          <a:ln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6"/>
          <p:cNvSpPr/>
          <p:nvPr/>
        </p:nvSpPr>
        <p:spPr>
          <a:xfrm>
            <a:off x="343440" y="1007280"/>
            <a:ext cx="3290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675000" y="942480"/>
            <a:ext cx="1088280" cy="830160"/>
          </a:xfrm>
          <a:prstGeom prst="diamond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8"/>
          <p:cNvSpPr/>
          <p:nvPr/>
        </p:nvSpPr>
        <p:spPr>
          <a:xfrm>
            <a:off x="897840" y="1020240"/>
            <a:ext cx="63828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同意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規則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" name="CustomShape 9"/>
          <p:cNvSpPr/>
          <p:nvPr/>
        </p:nvSpPr>
        <p:spPr>
          <a:xfrm flipH="1">
            <a:off x="1218600" y="692640"/>
            <a:ext cx="3960" cy="249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0"/>
          <p:cNvSpPr/>
          <p:nvPr/>
        </p:nvSpPr>
        <p:spPr>
          <a:xfrm>
            <a:off x="696240" y="3048840"/>
            <a:ext cx="1067040" cy="66780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1"/>
          <p:cNvSpPr/>
          <p:nvPr/>
        </p:nvSpPr>
        <p:spPr>
          <a:xfrm>
            <a:off x="1227960" y="2651040"/>
            <a:ext cx="1800" cy="397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2"/>
          <p:cNvSpPr/>
          <p:nvPr/>
        </p:nvSpPr>
        <p:spPr>
          <a:xfrm>
            <a:off x="785880" y="3070800"/>
            <a:ext cx="86688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填基本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資料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" name="CustomShape 13"/>
          <p:cNvSpPr/>
          <p:nvPr/>
        </p:nvSpPr>
        <p:spPr>
          <a:xfrm>
            <a:off x="1230120" y="3717000"/>
            <a:ext cx="1080" cy="28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4"/>
          <p:cNvSpPr/>
          <p:nvPr/>
        </p:nvSpPr>
        <p:spPr>
          <a:xfrm>
            <a:off x="697680" y="4005000"/>
            <a:ext cx="1067040" cy="39060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5"/>
          <p:cNvSpPr/>
          <p:nvPr/>
        </p:nvSpPr>
        <p:spPr>
          <a:xfrm>
            <a:off x="911880" y="4026960"/>
            <a:ext cx="6382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登入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" name="CustomShape 16"/>
          <p:cNvSpPr/>
          <p:nvPr/>
        </p:nvSpPr>
        <p:spPr>
          <a:xfrm>
            <a:off x="1231560" y="4396320"/>
            <a:ext cx="360" cy="328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7"/>
          <p:cNvSpPr/>
          <p:nvPr/>
        </p:nvSpPr>
        <p:spPr>
          <a:xfrm>
            <a:off x="697680" y="4725000"/>
            <a:ext cx="1067040" cy="10076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8"/>
          <p:cNvSpPr/>
          <p:nvPr/>
        </p:nvSpPr>
        <p:spPr>
          <a:xfrm>
            <a:off x="671172" y="4746600"/>
            <a:ext cx="1104575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pc="-1" dirty="0">
                <a:solidFill>
                  <a:srgbClr val="000000"/>
                </a:solidFill>
                <a:latin typeface="Calibri"/>
              </a:rPr>
              <a:t>算命</a:t>
            </a:r>
            <a:r>
              <a:rPr lang="zh-TW" sz="1800" b="0" strike="noStrike" spc="-1" dirty="0" smtClean="0">
                <a:solidFill>
                  <a:srgbClr val="000000"/>
                </a:solidFill>
                <a:latin typeface="Calibri"/>
              </a:rPr>
              <a:t>資</a:t>
            </a:r>
            <a:r>
              <a:rPr lang="zh-TW" altLang="en-US" sz="1800" b="0" strike="noStrike" spc="-1" dirty="0" smtClean="0">
                <a:solidFill>
                  <a:srgbClr val="000000"/>
                </a:solidFill>
                <a:latin typeface="Calibri"/>
              </a:rPr>
              <a:t>訊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zh-TW" sz="1800" b="0" strike="noStrike" spc="-1" dirty="0">
                <a:solidFill>
                  <a:srgbClr val="000000"/>
                </a:solidFill>
                <a:latin typeface="Calibri"/>
              </a:rPr>
              <a:t>公司</a:t>
            </a:r>
            <a:r>
              <a:rPr lang="zh-TW" sz="1800" b="0" strike="noStrike" spc="-1" dirty="0" smtClean="0">
                <a:solidFill>
                  <a:srgbClr val="000000"/>
                </a:solidFill>
                <a:latin typeface="Calibri"/>
              </a:rPr>
              <a:t>資料</a:t>
            </a:r>
            <a:endParaRPr lang="en-US" altLang="zh-TW" sz="1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altLang="zh-TW" spc="-1" dirty="0" smtClean="0">
                <a:solidFill>
                  <a:srgbClr val="000000"/>
                </a:solidFill>
                <a:latin typeface="Calibri"/>
              </a:rPr>
              <a:t>ROE</a:t>
            </a:r>
            <a:r>
              <a:rPr lang="zh-TW" altLang="en-US" spc="-1" dirty="0" smtClean="0">
                <a:solidFill>
                  <a:srgbClr val="000000"/>
                </a:solidFill>
                <a:latin typeface="Calibri"/>
              </a:rPr>
              <a:t>資料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8" name="CustomShape 19"/>
          <p:cNvSpPr/>
          <p:nvPr/>
        </p:nvSpPr>
        <p:spPr>
          <a:xfrm flipH="1">
            <a:off x="1222920" y="5733360"/>
            <a:ext cx="7560" cy="30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20"/>
          <p:cNvSpPr/>
          <p:nvPr/>
        </p:nvSpPr>
        <p:spPr>
          <a:xfrm flipH="1" flipV="1">
            <a:off x="1762560" y="440640"/>
            <a:ext cx="8280" cy="1919520"/>
          </a:xfrm>
          <a:prstGeom prst="bentConnector3">
            <a:avLst>
              <a:gd name="adj1" fmla="val -2674310"/>
            </a:avLst>
          </a:prstGeom>
          <a:noFill/>
          <a:ln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1"/>
          <p:cNvSpPr/>
          <p:nvPr/>
        </p:nvSpPr>
        <p:spPr>
          <a:xfrm>
            <a:off x="683640" y="2070360"/>
            <a:ext cx="1088280" cy="580320"/>
          </a:xfrm>
          <a:prstGeom prst="diamond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2"/>
          <p:cNvSpPr/>
          <p:nvPr/>
        </p:nvSpPr>
        <p:spPr>
          <a:xfrm>
            <a:off x="911880" y="2166840"/>
            <a:ext cx="6382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驗證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2" name="CustomShape 23"/>
          <p:cNvSpPr/>
          <p:nvPr/>
        </p:nvSpPr>
        <p:spPr>
          <a:xfrm>
            <a:off x="1219320" y="1772640"/>
            <a:ext cx="8280" cy="297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4"/>
          <p:cNvSpPr/>
          <p:nvPr/>
        </p:nvSpPr>
        <p:spPr>
          <a:xfrm>
            <a:off x="1702080" y="1999080"/>
            <a:ext cx="3290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4" name="CustomShape 25"/>
          <p:cNvSpPr/>
          <p:nvPr/>
        </p:nvSpPr>
        <p:spPr>
          <a:xfrm>
            <a:off x="973800" y="1701000"/>
            <a:ext cx="292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5" name="CustomShape 26"/>
          <p:cNvSpPr/>
          <p:nvPr/>
        </p:nvSpPr>
        <p:spPr>
          <a:xfrm>
            <a:off x="1002240" y="2565000"/>
            <a:ext cx="292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" name="CustomShape 27"/>
          <p:cNvSpPr/>
          <p:nvPr/>
        </p:nvSpPr>
        <p:spPr>
          <a:xfrm>
            <a:off x="3060000" y="752400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8"/>
          <p:cNvSpPr/>
          <p:nvPr/>
        </p:nvSpPr>
        <p:spPr>
          <a:xfrm>
            <a:off x="3147480" y="863280"/>
            <a:ext cx="15526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存入個人資料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8" name="CustomShape 29"/>
          <p:cNvSpPr/>
          <p:nvPr/>
        </p:nvSpPr>
        <p:spPr>
          <a:xfrm flipV="1">
            <a:off x="1702080" y="1046880"/>
            <a:ext cx="1357200" cy="2001600"/>
          </a:xfrm>
          <a:prstGeom prst="bentConnector3">
            <a:avLst>
              <a:gd name="adj1" fmla="val 67587"/>
            </a:avLst>
          </a:prstGeom>
          <a:noFill/>
          <a:ln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31"/>
          <p:cNvSpPr/>
          <p:nvPr/>
        </p:nvSpPr>
        <p:spPr>
          <a:xfrm>
            <a:off x="5220264" y="764704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32"/>
          <p:cNvSpPr/>
          <p:nvPr/>
        </p:nvSpPr>
        <p:spPr>
          <a:xfrm>
            <a:off x="5307744" y="875944"/>
            <a:ext cx="156598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pc="-1" dirty="0">
                <a:solidFill>
                  <a:srgbClr val="000000"/>
                </a:solidFill>
                <a:latin typeface="Calibri"/>
              </a:rPr>
              <a:t>送交</a:t>
            </a:r>
            <a:r>
              <a:rPr lang="zh-TW" sz="1800" b="0" strike="noStrike" spc="-1" dirty="0" smtClean="0">
                <a:solidFill>
                  <a:srgbClr val="000000"/>
                </a:solidFill>
                <a:latin typeface="Calibri"/>
              </a:rPr>
              <a:t>出生</a:t>
            </a:r>
            <a:r>
              <a:rPr lang="zh-TW" sz="1800" b="0" strike="noStrike" spc="-1" dirty="0">
                <a:solidFill>
                  <a:srgbClr val="000000"/>
                </a:solidFill>
                <a:latin typeface="Calibri"/>
              </a:rPr>
              <a:t>資料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5" name="CustomShape 36"/>
          <p:cNvSpPr/>
          <p:nvPr/>
        </p:nvSpPr>
        <p:spPr>
          <a:xfrm>
            <a:off x="7308496" y="764704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37"/>
          <p:cNvSpPr/>
          <p:nvPr/>
        </p:nvSpPr>
        <p:spPr>
          <a:xfrm>
            <a:off x="7510456" y="875584"/>
            <a:ext cx="1324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劍靈算命網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8" name="CustomShape 39"/>
          <p:cNvSpPr/>
          <p:nvPr/>
        </p:nvSpPr>
        <p:spPr>
          <a:xfrm>
            <a:off x="5150880" y="2288048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40"/>
          <p:cNvSpPr/>
          <p:nvPr/>
        </p:nvSpPr>
        <p:spPr>
          <a:xfrm>
            <a:off x="5338440" y="2398928"/>
            <a:ext cx="1324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對比喜用神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0" name="CustomShape 41"/>
          <p:cNvSpPr/>
          <p:nvPr/>
        </p:nvSpPr>
        <p:spPr>
          <a:xfrm>
            <a:off x="3060000" y="4047008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42"/>
          <p:cNvSpPr/>
          <p:nvPr/>
        </p:nvSpPr>
        <p:spPr>
          <a:xfrm>
            <a:off x="3376080" y="4158248"/>
            <a:ext cx="10954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公司資料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3" name="CustomShape 44"/>
          <p:cNvSpPr/>
          <p:nvPr/>
        </p:nvSpPr>
        <p:spPr>
          <a:xfrm rot="5400000">
            <a:off x="4385880" y="2417648"/>
            <a:ext cx="1167480" cy="2090520"/>
          </a:xfrm>
          <a:prstGeom prst="bentConnector3">
            <a:avLst>
              <a:gd name="adj1" fmla="val 41433"/>
            </a:avLst>
          </a:prstGeom>
          <a:noFill/>
          <a:ln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45"/>
          <p:cNvSpPr/>
          <p:nvPr/>
        </p:nvSpPr>
        <p:spPr>
          <a:xfrm>
            <a:off x="7236360" y="2810048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6"/>
          <p:cNvSpPr/>
          <p:nvPr/>
        </p:nvSpPr>
        <p:spPr>
          <a:xfrm>
            <a:off x="7438320" y="2920928"/>
            <a:ext cx="1324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產業屬性表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6" name="CustomShape 47"/>
          <p:cNvSpPr/>
          <p:nvPr/>
        </p:nvSpPr>
        <p:spPr>
          <a:xfrm>
            <a:off x="7236360" y="4048088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8"/>
          <p:cNvSpPr/>
          <p:nvPr/>
        </p:nvSpPr>
        <p:spPr>
          <a:xfrm>
            <a:off x="7438320" y="4158968"/>
            <a:ext cx="1324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財報狗資料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8" name="CustomShape 49"/>
          <p:cNvSpPr/>
          <p:nvPr/>
        </p:nvSpPr>
        <p:spPr>
          <a:xfrm>
            <a:off x="7264872" y="5574544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50"/>
          <p:cNvSpPr/>
          <p:nvPr/>
        </p:nvSpPr>
        <p:spPr>
          <a:xfrm>
            <a:off x="7358472" y="5685424"/>
            <a:ext cx="15404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Goodinfo: ROE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0" name="CustomShape 51"/>
          <p:cNvSpPr/>
          <p:nvPr/>
        </p:nvSpPr>
        <p:spPr>
          <a:xfrm>
            <a:off x="5150880" y="6078600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52"/>
          <p:cNvSpPr/>
          <p:nvPr/>
        </p:nvSpPr>
        <p:spPr>
          <a:xfrm>
            <a:off x="5248800" y="6189480"/>
            <a:ext cx="1532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預測下季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ROE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2" name="CustomShape 53"/>
          <p:cNvSpPr/>
          <p:nvPr/>
        </p:nvSpPr>
        <p:spPr>
          <a:xfrm rot="10800000" flipV="1">
            <a:off x="4788360" y="3105968"/>
            <a:ext cx="2448000" cy="917280"/>
          </a:xfrm>
          <a:prstGeom prst="bentConnector3">
            <a:avLst>
              <a:gd name="adj1" fmla="val 14983"/>
            </a:avLst>
          </a:prstGeom>
          <a:noFill/>
          <a:ln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58"/>
          <p:cNvSpPr/>
          <p:nvPr/>
        </p:nvSpPr>
        <p:spPr>
          <a:xfrm>
            <a:off x="2195640" y="3193248"/>
            <a:ext cx="873720" cy="66780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9"/>
          <p:cNvSpPr/>
          <p:nvPr/>
        </p:nvSpPr>
        <p:spPr>
          <a:xfrm>
            <a:off x="2313720" y="3214848"/>
            <a:ext cx="63828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修改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資料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0" name="CustomShape 61"/>
          <p:cNvSpPr/>
          <p:nvPr/>
        </p:nvSpPr>
        <p:spPr>
          <a:xfrm flipV="1">
            <a:off x="1763640" y="3853848"/>
            <a:ext cx="869220" cy="870792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62"/>
          <p:cNvSpPr/>
          <p:nvPr/>
        </p:nvSpPr>
        <p:spPr>
          <a:xfrm rot="5400000" flipH="1" flipV="1">
            <a:off x="1772616" y="1906944"/>
            <a:ext cx="2146008" cy="42660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63"/>
          <p:cNvSpPr/>
          <p:nvPr/>
        </p:nvSpPr>
        <p:spPr>
          <a:xfrm>
            <a:off x="2168280" y="-27360"/>
            <a:ext cx="262260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8000"/>
                </a:solidFill>
                <a:latin typeface="Calibri"/>
              </a:rPr>
              <a:t>Firebase </a:t>
            </a:r>
            <a:r>
              <a:rPr lang="zh-TW" sz="2800" b="0" strike="noStrike" spc="-1">
                <a:solidFill>
                  <a:srgbClr val="008000"/>
                </a:solidFill>
                <a:latin typeface="Calibri"/>
              </a:rPr>
              <a:t>資料庫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5" name="CustomShape 66"/>
          <p:cNvSpPr/>
          <p:nvPr/>
        </p:nvSpPr>
        <p:spPr>
          <a:xfrm>
            <a:off x="5236920" y="3600"/>
            <a:ext cx="160128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2800" b="0" strike="noStrike" spc="-1">
                <a:solidFill>
                  <a:srgbClr val="0033CC"/>
                </a:solidFill>
                <a:latin typeface="Calibri"/>
              </a:rPr>
              <a:t>計算比對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6" name="CustomShape 67"/>
          <p:cNvSpPr/>
          <p:nvPr/>
        </p:nvSpPr>
        <p:spPr>
          <a:xfrm>
            <a:off x="7246080" y="3600"/>
            <a:ext cx="160128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2800" b="0" strike="noStrike" spc="-1">
                <a:solidFill>
                  <a:srgbClr val="FF3300"/>
                </a:solidFill>
                <a:latin typeface="Calibri"/>
              </a:rPr>
              <a:t>資料來源</a:t>
            </a:r>
            <a:endParaRPr lang="en-US" sz="2800" b="0" strike="noStrike" spc="-1">
              <a:latin typeface="Arial"/>
            </a:endParaRPr>
          </a:p>
        </p:txBody>
      </p:sp>
      <p:cxnSp>
        <p:nvCxnSpPr>
          <p:cNvPr id="10" name="直線單箭頭接點 9"/>
          <p:cNvCxnSpPr>
            <a:stCxn id="66" idx="3"/>
          </p:cNvCxnSpPr>
          <p:nvPr/>
        </p:nvCxnSpPr>
        <p:spPr>
          <a:xfrm flipV="1">
            <a:off x="4788000" y="1045620"/>
            <a:ext cx="432264" cy="2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70" idx="3"/>
            <a:endCxn id="75" idx="1"/>
          </p:cNvCxnSpPr>
          <p:nvPr/>
        </p:nvCxnSpPr>
        <p:spPr>
          <a:xfrm>
            <a:off x="6948264" y="1060084"/>
            <a:ext cx="3602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stomShape 39"/>
          <p:cNvSpPr/>
          <p:nvPr/>
        </p:nvSpPr>
        <p:spPr>
          <a:xfrm>
            <a:off x="5220072" y="1470088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40"/>
          <p:cNvSpPr/>
          <p:nvPr/>
        </p:nvSpPr>
        <p:spPr>
          <a:xfrm>
            <a:off x="5407632" y="1580968"/>
            <a:ext cx="133527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1800" b="0" strike="noStrike" spc="-1" dirty="0" smtClean="0">
                <a:solidFill>
                  <a:srgbClr val="000000"/>
                </a:solidFill>
                <a:latin typeface="Calibri"/>
              </a:rPr>
              <a:t>存入</a:t>
            </a:r>
            <a:r>
              <a:rPr lang="zh-TW" sz="1800" b="0" strike="noStrike" spc="-1" dirty="0" smtClean="0">
                <a:solidFill>
                  <a:srgbClr val="000000"/>
                </a:solidFill>
                <a:latin typeface="Calibri"/>
              </a:rPr>
              <a:t>喜</a:t>
            </a:r>
            <a:r>
              <a:rPr lang="zh-TW" sz="1800" b="0" strike="noStrike" spc="-1" dirty="0">
                <a:solidFill>
                  <a:srgbClr val="000000"/>
                </a:solidFill>
                <a:latin typeface="Calibri"/>
              </a:rPr>
              <a:t>用神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17" name="肘形接點 16"/>
          <p:cNvCxnSpPr>
            <a:stCxn id="75" idx="2"/>
            <a:endCxn id="109" idx="3"/>
          </p:cNvCxnSpPr>
          <p:nvPr/>
        </p:nvCxnSpPr>
        <p:spPr>
          <a:xfrm rot="5400000">
            <a:off x="7355282" y="948254"/>
            <a:ext cx="410004" cy="122442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09" idx="1"/>
            <a:endCxn id="66" idx="2"/>
          </p:cNvCxnSpPr>
          <p:nvPr/>
        </p:nvCxnSpPr>
        <p:spPr>
          <a:xfrm rot="10800000">
            <a:off x="3924000" y="1343160"/>
            <a:ext cx="1296072" cy="42230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/>
          <p:nvPr/>
        </p:nvCxnSpPr>
        <p:spPr>
          <a:xfrm>
            <a:off x="3058920" y="1343160"/>
            <a:ext cx="2091960" cy="1221840"/>
          </a:xfrm>
          <a:prstGeom prst="bentConnector3">
            <a:avLst>
              <a:gd name="adj1" fmla="val 1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stomShape 41"/>
          <p:cNvSpPr/>
          <p:nvPr/>
        </p:nvSpPr>
        <p:spPr>
          <a:xfrm>
            <a:off x="3059832" y="5574544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42"/>
          <p:cNvSpPr/>
          <p:nvPr/>
        </p:nvSpPr>
        <p:spPr>
          <a:xfrm>
            <a:off x="3375912" y="5685784"/>
            <a:ext cx="103006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TW" spc="-1" dirty="0" smtClean="0">
                <a:solidFill>
                  <a:srgbClr val="000000"/>
                </a:solidFill>
                <a:latin typeface="Calibri"/>
              </a:rPr>
              <a:t>ROE</a:t>
            </a:r>
            <a:r>
              <a:rPr lang="zh-TW" sz="1800" b="0" strike="noStrike" spc="-1" dirty="0" smtClean="0">
                <a:solidFill>
                  <a:srgbClr val="000000"/>
                </a:solidFill>
                <a:latin typeface="Calibri"/>
              </a:rPr>
              <a:t>資料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30" name="肘形接點 29"/>
          <p:cNvCxnSpPr>
            <a:stCxn id="88" idx="2"/>
            <a:endCxn id="90" idx="3"/>
          </p:cNvCxnSpPr>
          <p:nvPr/>
        </p:nvCxnSpPr>
        <p:spPr>
          <a:xfrm rot="5400000">
            <a:off x="7399538" y="5644646"/>
            <a:ext cx="208676" cy="124999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88" idx="1"/>
            <a:endCxn id="111" idx="3"/>
          </p:cNvCxnSpPr>
          <p:nvPr/>
        </p:nvCxnSpPr>
        <p:spPr>
          <a:xfrm rot="10800000">
            <a:off x="4787832" y="5869924"/>
            <a:ext cx="247704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接點 38"/>
          <p:cNvCxnSpPr>
            <a:stCxn id="111" idx="1"/>
            <a:endCxn id="56" idx="3"/>
          </p:cNvCxnSpPr>
          <p:nvPr/>
        </p:nvCxnSpPr>
        <p:spPr>
          <a:xfrm rot="10800000">
            <a:off x="1764720" y="5228820"/>
            <a:ext cx="1295112" cy="641104"/>
          </a:xfrm>
          <a:prstGeom prst="bentConnector3">
            <a:avLst>
              <a:gd name="adj1" fmla="val 146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接點 115"/>
          <p:cNvCxnSpPr>
            <a:stCxn id="80" idx="1"/>
            <a:endCxn id="57" idx="3"/>
          </p:cNvCxnSpPr>
          <p:nvPr/>
        </p:nvCxnSpPr>
        <p:spPr>
          <a:xfrm rot="10800000" flipV="1">
            <a:off x="1775748" y="4342388"/>
            <a:ext cx="1284253" cy="865150"/>
          </a:xfrm>
          <a:prstGeom prst="bentConnector3">
            <a:avLst>
              <a:gd name="adj1" fmla="val -6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接點 122"/>
          <p:cNvCxnSpPr>
            <a:stCxn id="90" idx="1"/>
            <a:endCxn id="111" idx="2"/>
          </p:cNvCxnSpPr>
          <p:nvPr/>
        </p:nvCxnSpPr>
        <p:spPr>
          <a:xfrm rot="10800000">
            <a:off x="3923832" y="6165304"/>
            <a:ext cx="1227048" cy="20867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ustomShape 39"/>
          <p:cNvSpPr/>
          <p:nvPr/>
        </p:nvSpPr>
        <p:spPr>
          <a:xfrm>
            <a:off x="5195340" y="4926472"/>
            <a:ext cx="1728000" cy="5907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0"/>
          <p:cNvSpPr/>
          <p:nvPr/>
        </p:nvSpPr>
        <p:spPr>
          <a:xfrm>
            <a:off x="5281697" y="5037352"/>
            <a:ext cx="156598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z="1800" b="0" strike="noStrike" spc="-1" dirty="0" smtClean="0">
                <a:latin typeface="Arial"/>
              </a:rPr>
              <a:t>擷取算命資訊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127" name="直線單箭頭接點 126"/>
          <p:cNvCxnSpPr>
            <a:stCxn id="124" idx="1"/>
            <a:endCxn id="56" idx="3"/>
          </p:cNvCxnSpPr>
          <p:nvPr/>
        </p:nvCxnSpPr>
        <p:spPr>
          <a:xfrm flipH="1">
            <a:off x="1764720" y="5221852"/>
            <a:ext cx="3430620" cy="69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接點 129"/>
          <p:cNvCxnSpPr>
            <a:stCxn id="75" idx="3"/>
            <a:endCxn id="124" idx="3"/>
          </p:cNvCxnSpPr>
          <p:nvPr/>
        </p:nvCxnSpPr>
        <p:spPr>
          <a:xfrm flipH="1">
            <a:off x="6923340" y="1060084"/>
            <a:ext cx="2113156" cy="4161768"/>
          </a:xfrm>
          <a:prstGeom prst="bentConnector3">
            <a:avLst>
              <a:gd name="adj1" fmla="val -135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86" idx="1"/>
            <a:endCxn id="80" idx="3"/>
          </p:cNvCxnSpPr>
          <p:nvPr/>
        </p:nvCxnSpPr>
        <p:spPr>
          <a:xfrm flipH="1" flipV="1">
            <a:off x="4788000" y="4342388"/>
            <a:ext cx="2448360" cy="1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66</Words>
  <Application>Microsoft Office PowerPoint</Application>
  <PresentationFormat>如螢幕大小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Theme</vt:lpstr>
      <vt:lpstr>PowerPoint 簡報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user</dc:creator>
  <dc:description/>
  <cp:lastModifiedBy>user</cp:lastModifiedBy>
  <cp:revision>10</cp:revision>
  <dcterms:created xsi:type="dcterms:W3CDTF">2023-03-21T11:00:33Z</dcterms:created>
  <dcterms:modified xsi:type="dcterms:W3CDTF">2023-03-28T05:21:04Z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如螢幕大小 (4:3)</vt:lpwstr>
  </property>
  <property fmtid="{D5CDD505-2E9C-101B-9397-08002B2CF9AE}" pid="3" name="Slides">
    <vt:i4>1</vt:i4>
  </property>
</Properties>
</file>